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67" r:id="rId2"/>
    <p:sldId id="256" r:id="rId3"/>
    <p:sldId id="258" r:id="rId4"/>
    <p:sldId id="259" r:id="rId5"/>
    <p:sldId id="260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63" r:id="rId17"/>
    <p:sldId id="264" r:id="rId18"/>
    <p:sldId id="265" r:id="rId19"/>
    <p:sldId id="279" r:id="rId20"/>
    <p:sldId id="280" r:id="rId21"/>
    <p:sldId id="266" r:id="rId22"/>
    <p:sldId id="26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D08B77-43FA-4345-921B-6E2B5FD9539D}" type="doc">
      <dgm:prSet loTypeId="urn:microsoft.com/office/officeart/2005/8/layout/pList1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A1C928-6D79-4265-8C2A-A0ED57FBC041}">
      <dgm:prSet phldrT="[Текст]" custT="1"/>
      <dgm:spPr/>
      <dgm:t>
        <a:bodyPr/>
        <a:lstStyle/>
        <a:p>
          <a:r>
            <a:rPr lang="ru-RU" sz="1600" b="1" dirty="0" smtClean="0"/>
            <a:t>Главные контакты</a:t>
          </a:r>
          <a:endParaRPr lang="ru-RU" sz="1600" b="1" dirty="0"/>
        </a:p>
      </dgm:t>
    </dgm:pt>
    <dgm:pt modelId="{14DF8D3E-E824-4934-84B4-CBEB44D6D109}" type="parTrans" cxnId="{2D837B6F-B6EE-448D-9D37-413CDEF10B1C}">
      <dgm:prSet/>
      <dgm:spPr/>
      <dgm:t>
        <a:bodyPr/>
        <a:lstStyle/>
        <a:p>
          <a:endParaRPr lang="ru-RU"/>
        </a:p>
      </dgm:t>
    </dgm:pt>
    <dgm:pt modelId="{06F69729-FAD1-4C4A-AE16-CD1C8329D44B}" type="sibTrans" cxnId="{2D837B6F-B6EE-448D-9D37-413CDEF10B1C}">
      <dgm:prSet/>
      <dgm:spPr/>
      <dgm:t>
        <a:bodyPr/>
        <a:lstStyle/>
        <a:p>
          <a:endParaRPr lang="ru-RU"/>
        </a:p>
      </dgm:t>
    </dgm:pt>
    <dgm:pt modelId="{163F6E73-4CC2-47D1-ADEC-5C0C4903F9DD}">
      <dgm:prSet phldrT="[Текст]" custT="1"/>
      <dgm:spPr/>
      <dgm:t>
        <a:bodyPr/>
        <a:lstStyle/>
        <a:p>
          <a:r>
            <a:rPr lang="ru-RU" sz="1600" b="1" dirty="0" err="1" smtClean="0"/>
            <a:t>Блок-контакты</a:t>
          </a:r>
          <a:endParaRPr lang="ru-RU" sz="1600" b="1" dirty="0"/>
        </a:p>
      </dgm:t>
    </dgm:pt>
    <dgm:pt modelId="{4C4C9A44-A15B-44A8-9027-97F09A80C2AE}" type="parTrans" cxnId="{64F91B3F-E184-410A-B397-88A555403E9F}">
      <dgm:prSet/>
      <dgm:spPr/>
      <dgm:t>
        <a:bodyPr/>
        <a:lstStyle/>
        <a:p>
          <a:endParaRPr lang="ru-RU"/>
        </a:p>
      </dgm:t>
    </dgm:pt>
    <dgm:pt modelId="{5A3242F3-3560-4419-95C8-99CB6760A1B0}" type="sibTrans" cxnId="{64F91B3F-E184-410A-B397-88A555403E9F}">
      <dgm:prSet/>
      <dgm:spPr/>
      <dgm:t>
        <a:bodyPr/>
        <a:lstStyle/>
        <a:p>
          <a:endParaRPr lang="ru-RU"/>
        </a:p>
      </dgm:t>
    </dgm:pt>
    <dgm:pt modelId="{6BBA5AAA-999C-4D7B-8361-BD9B6EBF22CC}">
      <dgm:prSet phldrT="[Текст]" custT="1"/>
      <dgm:spPr/>
      <dgm:t>
        <a:bodyPr/>
        <a:lstStyle/>
        <a:p>
          <a:r>
            <a:rPr lang="ru-RU" sz="1600" b="1" dirty="0" smtClean="0"/>
            <a:t>Катушка</a:t>
          </a:r>
          <a:endParaRPr lang="ru-RU" sz="1600" b="1" dirty="0"/>
        </a:p>
      </dgm:t>
    </dgm:pt>
    <dgm:pt modelId="{D29909AB-B078-4F31-AEA9-FA39B038703C}" type="parTrans" cxnId="{8A42ABDC-D996-44A5-9DD9-E7A1DA824A7F}">
      <dgm:prSet/>
      <dgm:spPr/>
      <dgm:t>
        <a:bodyPr/>
        <a:lstStyle/>
        <a:p>
          <a:endParaRPr lang="ru-RU"/>
        </a:p>
      </dgm:t>
    </dgm:pt>
    <dgm:pt modelId="{2F76AE44-EAB0-4B90-AE37-1D2FF1215982}" type="sibTrans" cxnId="{8A42ABDC-D996-44A5-9DD9-E7A1DA824A7F}">
      <dgm:prSet/>
      <dgm:spPr/>
      <dgm:t>
        <a:bodyPr/>
        <a:lstStyle/>
        <a:p>
          <a:endParaRPr lang="ru-RU"/>
        </a:p>
      </dgm:t>
    </dgm:pt>
    <dgm:pt modelId="{AC61C2F4-E96D-4AC8-9AF4-EB0248160A60}">
      <dgm:prSet phldrT="[Текст]" custT="1"/>
      <dgm:spPr/>
      <dgm:t>
        <a:bodyPr/>
        <a:lstStyle/>
        <a:p>
          <a:r>
            <a:rPr lang="ru-RU" sz="1600" b="1" dirty="0" smtClean="0"/>
            <a:t>Сердечник + якорь</a:t>
          </a:r>
          <a:endParaRPr lang="ru-RU" sz="1600" b="1" dirty="0"/>
        </a:p>
      </dgm:t>
    </dgm:pt>
    <dgm:pt modelId="{C2B543E6-9426-46D1-998D-32D8AA4B30FD}" type="parTrans" cxnId="{14EBD4D0-262E-4B11-88CD-706DC6900DB1}">
      <dgm:prSet/>
      <dgm:spPr/>
      <dgm:t>
        <a:bodyPr/>
        <a:lstStyle/>
        <a:p>
          <a:endParaRPr lang="ru-RU"/>
        </a:p>
      </dgm:t>
    </dgm:pt>
    <dgm:pt modelId="{E8D08563-5935-4152-AEA0-F81971842C87}" type="sibTrans" cxnId="{14EBD4D0-262E-4B11-88CD-706DC6900DB1}">
      <dgm:prSet/>
      <dgm:spPr/>
      <dgm:t>
        <a:bodyPr/>
        <a:lstStyle/>
        <a:p>
          <a:endParaRPr lang="ru-RU"/>
        </a:p>
      </dgm:t>
    </dgm:pt>
    <dgm:pt modelId="{46B534B3-1D67-487A-B9DC-9FE49C0326EE}">
      <dgm:prSet phldrT="[Текст]" custT="1"/>
      <dgm:spPr/>
      <dgm:t>
        <a:bodyPr/>
        <a:lstStyle/>
        <a:p>
          <a:r>
            <a:rPr lang="ru-RU" sz="1600" b="1" dirty="0" smtClean="0"/>
            <a:t>Возвратная пружина</a:t>
          </a:r>
          <a:endParaRPr lang="ru-RU" sz="1600" b="1" dirty="0"/>
        </a:p>
      </dgm:t>
    </dgm:pt>
    <dgm:pt modelId="{134E2196-8B6A-46BF-B4F1-8235801BB66A}" type="parTrans" cxnId="{54AB6D20-C035-4667-8853-959407FA04CB}">
      <dgm:prSet/>
      <dgm:spPr/>
      <dgm:t>
        <a:bodyPr/>
        <a:lstStyle/>
        <a:p>
          <a:endParaRPr lang="ru-RU"/>
        </a:p>
      </dgm:t>
    </dgm:pt>
    <dgm:pt modelId="{90E8DFB6-D074-49E4-9DA9-F4DF66A6F394}" type="sibTrans" cxnId="{54AB6D20-C035-4667-8853-959407FA04CB}">
      <dgm:prSet/>
      <dgm:spPr/>
      <dgm:t>
        <a:bodyPr/>
        <a:lstStyle/>
        <a:p>
          <a:endParaRPr lang="ru-RU"/>
        </a:p>
      </dgm:t>
    </dgm:pt>
    <dgm:pt modelId="{2B93FED0-50D3-49A5-AEB8-04D98ED4A925}">
      <dgm:prSet phldrT="[Текст]" custT="1"/>
      <dgm:spPr/>
      <dgm:t>
        <a:bodyPr/>
        <a:lstStyle/>
        <a:p>
          <a:r>
            <a:rPr lang="ru-RU" sz="1600" b="1" dirty="0" smtClean="0"/>
            <a:t>Корпус</a:t>
          </a:r>
          <a:endParaRPr lang="ru-RU" sz="1600" b="1" dirty="0"/>
        </a:p>
      </dgm:t>
    </dgm:pt>
    <dgm:pt modelId="{98A10023-237A-4BE6-B4A3-E9F8D136EA70}" type="parTrans" cxnId="{CC2A1476-39F4-4144-A253-EA8DFAE4F598}">
      <dgm:prSet/>
      <dgm:spPr/>
      <dgm:t>
        <a:bodyPr/>
        <a:lstStyle/>
        <a:p>
          <a:endParaRPr lang="ru-RU"/>
        </a:p>
      </dgm:t>
    </dgm:pt>
    <dgm:pt modelId="{1F1DA0CA-1E91-4162-A0F9-62293032E99E}" type="sibTrans" cxnId="{CC2A1476-39F4-4144-A253-EA8DFAE4F598}">
      <dgm:prSet/>
      <dgm:spPr/>
      <dgm:t>
        <a:bodyPr/>
        <a:lstStyle/>
        <a:p>
          <a:endParaRPr lang="ru-RU"/>
        </a:p>
      </dgm:t>
    </dgm:pt>
    <dgm:pt modelId="{F38E9CE0-572E-4F10-A827-FDE9B49FAC76}">
      <dgm:prSet phldrT="[Текст]" custT="1"/>
      <dgm:spPr/>
      <dgm:t>
        <a:bodyPr/>
        <a:lstStyle/>
        <a:p>
          <a:r>
            <a:rPr lang="ru-RU" sz="1600" b="1" dirty="0" smtClean="0"/>
            <a:t>Крепление</a:t>
          </a:r>
          <a:endParaRPr lang="ru-RU" sz="1600" b="1" dirty="0"/>
        </a:p>
      </dgm:t>
    </dgm:pt>
    <dgm:pt modelId="{6567E6A2-3EFF-434F-84B0-7C1C9C972302}" type="parTrans" cxnId="{4D69DF1F-7A13-4829-84E1-41801D81B8D2}">
      <dgm:prSet/>
      <dgm:spPr/>
      <dgm:t>
        <a:bodyPr/>
        <a:lstStyle/>
        <a:p>
          <a:endParaRPr lang="ru-RU"/>
        </a:p>
      </dgm:t>
    </dgm:pt>
    <dgm:pt modelId="{A18A713D-B621-4238-BBB2-290A102AEDF9}" type="sibTrans" cxnId="{4D69DF1F-7A13-4829-84E1-41801D81B8D2}">
      <dgm:prSet/>
      <dgm:spPr/>
      <dgm:t>
        <a:bodyPr/>
        <a:lstStyle/>
        <a:p>
          <a:endParaRPr lang="ru-RU"/>
        </a:p>
      </dgm:t>
    </dgm:pt>
    <dgm:pt modelId="{B81206C8-3398-4B3B-83E5-061C77D47823}" type="pres">
      <dgm:prSet presAssocID="{B0D08B77-43FA-4345-921B-6E2B5FD953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C8135D-91C0-4714-82D0-8855F66FE1CD}" type="pres">
      <dgm:prSet presAssocID="{BCA1C928-6D79-4265-8C2A-A0ED57FBC041}" presName="compNode" presStyleCnt="0"/>
      <dgm:spPr/>
    </dgm:pt>
    <dgm:pt modelId="{BA3735FD-7B75-4F24-9C55-9BD7016938F4}" type="pres">
      <dgm:prSet presAssocID="{BCA1C928-6D79-4265-8C2A-A0ED57FBC041}" presName="pictRect" presStyleLbl="node1" presStyleIdx="0" presStyleCnt="7" custLinFactNeighborX="13482" custLinFactNeighborY="22365"/>
      <dgm:spPr/>
    </dgm:pt>
    <dgm:pt modelId="{1AB0B59B-4C3A-46BC-BDCF-A708FDF65D1D}" type="pres">
      <dgm:prSet presAssocID="{BCA1C928-6D79-4265-8C2A-A0ED57FBC041}" presName="textRect" presStyleLbl="revTx" presStyleIdx="0" presStyleCnt="7" custLinFactY="-33422" custLinFactNeighborX="1348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90DE9-0D96-42D0-A1A1-FAF5D337568D}" type="pres">
      <dgm:prSet presAssocID="{06F69729-FAD1-4C4A-AE16-CD1C8329D44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4BE5773-4881-44B9-BA5C-4312085FC0C3}" type="pres">
      <dgm:prSet presAssocID="{163F6E73-4CC2-47D1-ADEC-5C0C4903F9DD}" presName="compNode" presStyleCnt="0"/>
      <dgm:spPr/>
    </dgm:pt>
    <dgm:pt modelId="{D79E094C-F68F-4E57-87CA-8D57A1474549}" type="pres">
      <dgm:prSet presAssocID="{163F6E73-4CC2-47D1-ADEC-5C0C4903F9DD}" presName="pictRect" presStyleLbl="node1" presStyleIdx="1" presStyleCnt="7" custLinFactNeighborX="63114" custLinFactNeighborY="-12389"/>
      <dgm:spPr/>
    </dgm:pt>
    <dgm:pt modelId="{33830B76-5E82-464C-B5A7-DD1A4624D845}" type="pres">
      <dgm:prSet presAssocID="{163F6E73-4CC2-47D1-ADEC-5C0C4903F9DD}" presName="textRect" presStyleLbl="revTx" presStyleIdx="1" presStyleCnt="7" custLinFactY="-100000" custLinFactNeighborX="58741" custLinFactNeighborY="-1226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36731-9C81-45DA-BFB4-EB0A84EC2892}" type="pres">
      <dgm:prSet presAssocID="{5A3242F3-3560-4419-95C8-99CB6760A1B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9737C0A-7668-4EF2-A255-9C874BB5EF8E}" type="pres">
      <dgm:prSet presAssocID="{6BBA5AAA-999C-4D7B-8361-BD9B6EBF22CC}" presName="compNode" presStyleCnt="0"/>
      <dgm:spPr/>
    </dgm:pt>
    <dgm:pt modelId="{7FDE8993-6E8A-472E-8AE4-606EABC2C4B2}" type="pres">
      <dgm:prSet presAssocID="{6BBA5AAA-999C-4D7B-8361-BD9B6EBF22CC}" presName="pictRect" presStyleLbl="node1" presStyleIdx="2" presStyleCnt="7" custLinFactX="20727" custLinFactNeighborX="100000" custLinFactNeighborY="22365"/>
      <dgm:spPr/>
    </dgm:pt>
    <dgm:pt modelId="{1412CD31-616C-4EE0-B680-52E210B1ED18}" type="pres">
      <dgm:prSet presAssocID="{6BBA5AAA-999C-4D7B-8361-BD9B6EBF22CC}" presName="textRect" presStyleLbl="revTx" presStyleIdx="2" presStyleCnt="7" custLinFactX="4763" custLinFactY="-33422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59DB59-4CEC-46D5-A56E-375D2A3D6C15}" type="pres">
      <dgm:prSet presAssocID="{2F76AE44-EAB0-4B90-AE37-1D2FF121598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144904D-6266-48C1-97C0-0C63AA776F08}" type="pres">
      <dgm:prSet presAssocID="{AC61C2F4-E96D-4AC8-9AF4-EB0248160A60}" presName="compNode" presStyleCnt="0"/>
      <dgm:spPr/>
    </dgm:pt>
    <dgm:pt modelId="{99E530F6-F277-47A8-A821-146C43B16B88}" type="pres">
      <dgm:prSet presAssocID="{AC61C2F4-E96D-4AC8-9AF4-EB0248160A60}" presName="pictRect" presStyleLbl="node1" presStyleIdx="3" presStyleCnt="7" custLinFactY="100000" custLinFactNeighborX="2741" custLinFactNeighborY="154057"/>
      <dgm:spPr/>
    </dgm:pt>
    <dgm:pt modelId="{D861C08F-C780-4733-9FC7-80DE5973A8E4}" type="pres">
      <dgm:prSet presAssocID="{AC61C2F4-E96D-4AC8-9AF4-EB0248160A60}" presName="textRect" presStyleLbl="revTx" presStyleIdx="3" presStyleCnt="7" custLinFactY="107620" custLinFactNeighborX="2741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DA0D44-CF09-4526-8464-2AAFA514A4AE}" type="pres">
      <dgm:prSet presAssocID="{E8D08563-5935-4152-AEA0-F81971842C8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48C300B-31C6-4B29-B1F5-4D206FF40528}" type="pres">
      <dgm:prSet presAssocID="{46B534B3-1D67-487A-B9DC-9FE49C0326EE}" presName="compNode" presStyleCnt="0"/>
      <dgm:spPr/>
    </dgm:pt>
    <dgm:pt modelId="{5208D026-6022-493C-84C1-17D1C2A88996}" type="pres">
      <dgm:prSet presAssocID="{46B534B3-1D67-487A-B9DC-9FE49C0326EE}" presName="pictRect" presStyleLbl="node1" presStyleIdx="4" presStyleCnt="7" custLinFactNeighborX="-57484" custLinFactNeighborY="85697"/>
      <dgm:spPr/>
    </dgm:pt>
    <dgm:pt modelId="{A3EE7766-0EA9-4A86-A7C6-C68A7C015B27}" type="pres">
      <dgm:prSet presAssocID="{46B534B3-1D67-487A-B9DC-9FE49C0326EE}" presName="textRect" presStyleLbl="revTx" presStyleIdx="4" presStyleCnt="7" custLinFactNeighborX="-53493" custLinFactNeighborY="-15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209072-928F-4659-8B5B-6406C3AADD56}" type="pres">
      <dgm:prSet presAssocID="{90E8DFB6-D074-49E4-9DA9-F4DF66A6F39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5594B41-3255-412C-B779-37C471F24A06}" type="pres">
      <dgm:prSet presAssocID="{2B93FED0-50D3-49A5-AEB8-04D98ED4A925}" presName="compNode" presStyleCnt="0"/>
      <dgm:spPr/>
    </dgm:pt>
    <dgm:pt modelId="{7C44580A-8D46-421F-AB78-4EAB6D0272E5}" type="pres">
      <dgm:prSet presAssocID="{2B93FED0-50D3-49A5-AEB8-04D98ED4A925}" presName="pictRect" presStyleLbl="node1" presStyleIdx="5" presStyleCnt="7" custLinFactNeighborX="-55743" custLinFactNeighborY="97282"/>
      <dgm:spPr/>
    </dgm:pt>
    <dgm:pt modelId="{04773627-BB48-4F23-9147-2106644ED779}" type="pres">
      <dgm:prSet presAssocID="{2B93FED0-50D3-49A5-AEB8-04D98ED4A925}" presName="textRect" presStyleLbl="revTx" presStyleIdx="5" presStyleCnt="7" custLinFactNeighborX="-55743" custLinFactNeighborY="5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173B4-76B1-4CCD-8121-E6E3183E9FF5}" type="pres">
      <dgm:prSet presAssocID="{1F1DA0CA-1E91-4162-A0F9-62293032E99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C8CEB2C-4D47-4430-B588-FF5428B9EA64}" type="pres">
      <dgm:prSet presAssocID="{F38E9CE0-572E-4F10-A827-FDE9B49FAC76}" presName="compNode" presStyleCnt="0"/>
      <dgm:spPr/>
    </dgm:pt>
    <dgm:pt modelId="{9AC9BC1E-42D3-486C-90C0-19DBD2CF4FB9}" type="pres">
      <dgm:prSet presAssocID="{F38E9CE0-572E-4F10-A827-FDE9B49FAC76}" presName="pictRect" presStyleLbl="node1" presStyleIdx="6" presStyleCnt="7" custLinFactY="3074" custLinFactNeighborX="-54002" custLinFactNeighborY="100000"/>
      <dgm:spPr/>
    </dgm:pt>
    <dgm:pt modelId="{2C117CBA-0127-4CEF-846B-9102297CEA3D}" type="pres">
      <dgm:prSet presAssocID="{F38E9CE0-572E-4F10-A827-FDE9B49FAC76}" presName="textRect" presStyleLbl="revTx" presStyleIdx="6" presStyleCnt="7" custLinFactNeighborX="-54002" custLinFactNeighborY="5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0ED923-8E04-422B-B347-C0BC8E22786C}" type="presOf" srcId="{2B93FED0-50D3-49A5-AEB8-04D98ED4A925}" destId="{04773627-BB48-4F23-9147-2106644ED779}" srcOrd="0" destOrd="0" presId="urn:microsoft.com/office/officeart/2005/8/layout/pList1#1"/>
    <dgm:cxn modelId="{54AB6D20-C035-4667-8853-959407FA04CB}" srcId="{B0D08B77-43FA-4345-921B-6E2B5FD9539D}" destId="{46B534B3-1D67-487A-B9DC-9FE49C0326EE}" srcOrd="4" destOrd="0" parTransId="{134E2196-8B6A-46BF-B4F1-8235801BB66A}" sibTransId="{90E8DFB6-D074-49E4-9DA9-F4DF66A6F394}"/>
    <dgm:cxn modelId="{A417157B-965B-4F64-8847-76A3635DB36C}" type="presOf" srcId="{E8D08563-5935-4152-AEA0-F81971842C87}" destId="{F1DA0D44-CF09-4526-8464-2AAFA514A4AE}" srcOrd="0" destOrd="0" presId="urn:microsoft.com/office/officeart/2005/8/layout/pList1#1"/>
    <dgm:cxn modelId="{EC4C6744-A2B7-4C8E-8859-E72E517F1EF9}" type="presOf" srcId="{90E8DFB6-D074-49E4-9DA9-F4DF66A6F394}" destId="{FD209072-928F-4659-8B5B-6406C3AADD56}" srcOrd="0" destOrd="0" presId="urn:microsoft.com/office/officeart/2005/8/layout/pList1#1"/>
    <dgm:cxn modelId="{7BFEA328-B6D9-4294-A306-BD822F16DFD0}" type="presOf" srcId="{06F69729-FAD1-4C4A-AE16-CD1C8329D44B}" destId="{40190DE9-0D96-42D0-A1A1-FAF5D337568D}" srcOrd="0" destOrd="0" presId="urn:microsoft.com/office/officeart/2005/8/layout/pList1#1"/>
    <dgm:cxn modelId="{AC9BB884-DF8B-415D-B43B-AF0897455AB0}" type="presOf" srcId="{6BBA5AAA-999C-4D7B-8361-BD9B6EBF22CC}" destId="{1412CD31-616C-4EE0-B680-52E210B1ED18}" srcOrd="0" destOrd="0" presId="urn:microsoft.com/office/officeart/2005/8/layout/pList1#1"/>
    <dgm:cxn modelId="{4D69DF1F-7A13-4829-84E1-41801D81B8D2}" srcId="{B0D08B77-43FA-4345-921B-6E2B5FD9539D}" destId="{F38E9CE0-572E-4F10-A827-FDE9B49FAC76}" srcOrd="6" destOrd="0" parTransId="{6567E6A2-3EFF-434F-84B0-7C1C9C972302}" sibTransId="{A18A713D-B621-4238-BBB2-290A102AEDF9}"/>
    <dgm:cxn modelId="{B9C1A9AB-8891-494A-8600-C68A6D03CFFB}" type="presOf" srcId="{1F1DA0CA-1E91-4162-A0F9-62293032E99E}" destId="{5DE173B4-76B1-4CCD-8121-E6E3183E9FF5}" srcOrd="0" destOrd="0" presId="urn:microsoft.com/office/officeart/2005/8/layout/pList1#1"/>
    <dgm:cxn modelId="{B270D451-F453-4B34-8D38-D028A6F70D3A}" type="presOf" srcId="{BCA1C928-6D79-4265-8C2A-A0ED57FBC041}" destId="{1AB0B59B-4C3A-46BC-BDCF-A708FDF65D1D}" srcOrd="0" destOrd="0" presId="urn:microsoft.com/office/officeart/2005/8/layout/pList1#1"/>
    <dgm:cxn modelId="{A4C3C429-56F0-4DBA-804A-7793A17F7ED7}" type="presOf" srcId="{F38E9CE0-572E-4F10-A827-FDE9B49FAC76}" destId="{2C117CBA-0127-4CEF-846B-9102297CEA3D}" srcOrd="0" destOrd="0" presId="urn:microsoft.com/office/officeart/2005/8/layout/pList1#1"/>
    <dgm:cxn modelId="{64F91B3F-E184-410A-B397-88A555403E9F}" srcId="{B0D08B77-43FA-4345-921B-6E2B5FD9539D}" destId="{163F6E73-4CC2-47D1-ADEC-5C0C4903F9DD}" srcOrd="1" destOrd="0" parTransId="{4C4C9A44-A15B-44A8-9027-97F09A80C2AE}" sibTransId="{5A3242F3-3560-4419-95C8-99CB6760A1B0}"/>
    <dgm:cxn modelId="{30028447-0290-4675-9EBC-92F5B9F68066}" type="presOf" srcId="{163F6E73-4CC2-47D1-ADEC-5C0C4903F9DD}" destId="{33830B76-5E82-464C-B5A7-DD1A4624D845}" srcOrd="0" destOrd="0" presId="urn:microsoft.com/office/officeart/2005/8/layout/pList1#1"/>
    <dgm:cxn modelId="{E6727279-4268-46E8-9A53-0DBCDC874E60}" type="presOf" srcId="{5A3242F3-3560-4419-95C8-99CB6760A1B0}" destId="{65736731-9C81-45DA-BFB4-EB0A84EC2892}" srcOrd="0" destOrd="0" presId="urn:microsoft.com/office/officeart/2005/8/layout/pList1#1"/>
    <dgm:cxn modelId="{5C9ABAC1-C4F9-405F-BE80-9FC6DA227739}" type="presOf" srcId="{AC61C2F4-E96D-4AC8-9AF4-EB0248160A60}" destId="{D861C08F-C780-4733-9FC7-80DE5973A8E4}" srcOrd="0" destOrd="0" presId="urn:microsoft.com/office/officeart/2005/8/layout/pList1#1"/>
    <dgm:cxn modelId="{EC98CA17-570A-4C51-9991-0BFBDEB5887F}" type="presOf" srcId="{B0D08B77-43FA-4345-921B-6E2B5FD9539D}" destId="{B81206C8-3398-4B3B-83E5-061C77D47823}" srcOrd="0" destOrd="0" presId="urn:microsoft.com/office/officeart/2005/8/layout/pList1#1"/>
    <dgm:cxn modelId="{B3420B5B-1808-4249-BCE4-3DE9515FFCDB}" type="presOf" srcId="{46B534B3-1D67-487A-B9DC-9FE49C0326EE}" destId="{A3EE7766-0EA9-4A86-A7C6-C68A7C015B27}" srcOrd="0" destOrd="0" presId="urn:microsoft.com/office/officeart/2005/8/layout/pList1#1"/>
    <dgm:cxn modelId="{14EBD4D0-262E-4B11-88CD-706DC6900DB1}" srcId="{B0D08B77-43FA-4345-921B-6E2B5FD9539D}" destId="{AC61C2F4-E96D-4AC8-9AF4-EB0248160A60}" srcOrd="3" destOrd="0" parTransId="{C2B543E6-9426-46D1-998D-32D8AA4B30FD}" sibTransId="{E8D08563-5935-4152-AEA0-F81971842C87}"/>
    <dgm:cxn modelId="{2D837B6F-B6EE-448D-9D37-413CDEF10B1C}" srcId="{B0D08B77-43FA-4345-921B-6E2B5FD9539D}" destId="{BCA1C928-6D79-4265-8C2A-A0ED57FBC041}" srcOrd="0" destOrd="0" parTransId="{14DF8D3E-E824-4934-84B4-CBEB44D6D109}" sibTransId="{06F69729-FAD1-4C4A-AE16-CD1C8329D44B}"/>
    <dgm:cxn modelId="{CC2A1476-39F4-4144-A253-EA8DFAE4F598}" srcId="{B0D08B77-43FA-4345-921B-6E2B5FD9539D}" destId="{2B93FED0-50D3-49A5-AEB8-04D98ED4A925}" srcOrd="5" destOrd="0" parTransId="{98A10023-237A-4BE6-B4A3-E9F8D136EA70}" sibTransId="{1F1DA0CA-1E91-4162-A0F9-62293032E99E}"/>
    <dgm:cxn modelId="{8A42ABDC-D996-44A5-9DD9-E7A1DA824A7F}" srcId="{B0D08B77-43FA-4345-921B-6E2B5FD9539D}" destId="{6BBA5AAA-999C-4D7B-8361-BD9B6EBF22CC}" srcOrd="2" destOrd="0" parTransId="{D29909AB-B078-4F31-AEA9-FA39B038703C}" sibTransId="{2F76AE44-EAB0-4B90-AE37-1D2FF1215982}"/>
    <dgm:cxn modelId="{44EDA2C6-52C6-4FCB-9CBC-7FD0057F3749}" type="presOf" srcId="{2F76AE44-EAB0-4B90-AE37-1D2FF1215982}" destId="{8E59DB59-4CEC-46D5-A56E-375D2A3D6C15}" srcOrd="0" destOrd="0" presId="urn:microsoft.com/office/officeart/2005/8/layout/pList1#1"/>
    <dgm:cxn modelId="{59150E64-1389-41D2-B012-744D57C958BA}" type="presParOf" srcId="{B81206C8-3398-4B3B-83E5-061C77D47823}" destId="{C8C8135D-91C0-4714-82D0-8855F66FE1CD}" srcOrd="0" destOrd="0" presId="urn:microsoft.com/office/officeart/2005/8/layout/pList1#1"/>
    <dgm:cxn modelId="{7A639775-7AAC-4E43-83B8-799CC81A1363}" type="presParOf" srcId="{C8C8135D-91C0-4714-82D0-8855F66FE1CD}" destId="{BA3735FD-7B75-4F24-9C55-9BD7016938F4}" srcOrd="0" destOrd="0" presId="urn:microsoft.com/office/officeart/2005/8/layout/pList1#1"/>
    <dgm:cxn modelId="{36E67C58-8D46-4A2A-86AD-9FFF022D14B2}" type="presParOf" srcId="{C8C8135D-91C0-4714-82D0-8855F66FE1CD}" destId="{1AB0B59B-4C3A-46BC-BDCF-A708FDF65D1D}" srcOrd="1" destOrd="0" presId="urn:microsoft.com/office/officeart/2005/8/layout/pList1#1"/>
    <dgm:cxn modelId="{03B1D634-0BC6-40B2-9E4E-1BE1B0664EC6}" type="presParOf" srcId="{B81206C8-3398-4B3B-83E5-061C77D47823}" destId="{40190DE9-0D96-42D0-A1A1-FAF5D337568D}" srcOrd="1" destOrd="0" presId="urn:microsoft.com/office/officeart/2005/8/layout/pList1#1"/>
    <dgm:cxn modelId="{CC26865C-1516-4323-8736-47743712F841}" type="presParOf" srcId="{B81206C8-3398-4B3B-83E5-061C77D47823}" destId="{A4BE5773-4881-44B9-BA5C-4312085FC0C3}" srcOrd="2" destOrd="0" presId="urn:microsoft.com/office/officeart/2005/8/layout/pList1#1"/>
    <dgm:cxn modelId="{9FFB9932-D505-4E7E-9AB7-263F7B5A0F30}" type="presParOf" srcId="{A4BE5773-4881-44B9-BA5C-4312085FC0C3}" destId="{D79E094C-F68F-4E57-87CA-8D57A1474549}" srcOrd="0" destOrd="0" presId="urn:microsoft.com/office/officeart/2005/8/layout/pList1#1"/>
    <dgm:cxn modelId="{4FA87F8D-89F9-44BA-ACAD-5FCCDF262DA8}" type="presParOf" srcId="{A4BE5773-4881-44B9-BA5C-4312085FC0C3}" destId="{33830B76-5E82-464C-B5A7-DD1A4624D845}" srcOrd="1" destOrd="0" presId="urn:microsoft.com/office/officeart/2005/8/layout/pList1#1"/>
    <dgm:cxn modelId="{7B2393B0-83F5-4E19-8A59-2E79463C45CD}" type="presParOf" srcId="{B81206C8-3398-4B3B-83E5-061C77D47823}" destId="{65736731-9C81-45DA-BFB4-EB0A84EC2892}" srcOrd="3" destOrd="0" presId="urn:microsoft.com/office/officeart/2005/8/layout/pList1#1"/>
    <dgm:cxn modelId="{AD2926F0-3817-48CC-B004-F2AF64CD0A3D}" type="presParOf" srcId="{B81206C8-3398-4B3B-83E5-061C77D47823}" destId="{D9737C0A-7668-4EF2-A255-9C874BB5EF8E}" srcOrd="4" destOrd="0" presId="urn:microsoft.com/office/officeart/2005/8/layout/pList1#1"/>
    <dgm:cxn modelId="{329B672A-60F9-49C2-8904-5A5A26CD4ED9}" type="presParOf" srcId="{D9737C0A-7668-4EF2-A255-9C874BB5EF8E}" destId="{7FDE8993-6E8A-472E-8AE4-606EABC2C4B2}" srcOrd="0" destOrd="0" presId="urn:microsoft.com/office/officeart/2005/8/layout/pList1#1"/>
    <dgm:cxn modelId="{A5F330BB-F747-4DF7-AF72-0BA72AEF8A40}" type="presParOf" srcId="{D9737C0A-7668-4EF2-A255-9C874BB5EF8E}" destId="{1412CD31-616C-4EE0-B680-52E210B1ED18}" srcOrd="1" destOrd="0" presId="urn:microsoft.com/office/officeart/2005/8/layout/pList1#1"/>
    <dgm:cxn modelId="{E668E120-47C0-4B54-A701-72AD2B0D6A4A}" type="presParOf" srcId="{B81206C8-3398-4B3B-83E5-061C77D47823}" destId="{8E59DB59-4CEC-46D5-A56E-375D2A3D6C15}" srcOrd="5" destOrd="0" presId="urn:microsoft.com/office/officeart/2005/8/layout/pList1#1"/>
    <dgm:cxn modelId="{9B4EA347-DAD7-495F-B86E-2713D754738C}" type="presParOf" srcId="{B81206C8-3398-4B3B-83E5-061C77D47823}" destId="{C144904D-6266-48C1-97C0-0C63AA776F08}" srcOrd="6" destOrd="0" presId="urn:microsoft.com/office/officeart/2005/8/layout/pList1#1"/>
    <dgm:cxn modelId="{7832D544-86FC-460E-A201-D6ACF1DAF350}" type="presParOf" srcId="{C144904D-6266-48C1-97C0-0C63AA776F08}" destId="{99E530F6-F277-47A8-A821-146C43B16B88}" srcOrd="0" destOrd="0" presId="urn:microsoft.com/office/officeart/2005/8/layout/pList1#1"/>
    <dgm:cxn modelId="{BB636997-7BC8-4187-AED0-1CFA6EAEA7D2}" type="presParOf" srcId="{C144904D-6266-48C1-97C0-0C63AA776F08}" destId="{D861C08F-C780-4733-9FC7-80DE5973A8E4}" srcOrd="1" destOrd="0" presId="urn:microsoft.com/office/officeart/2005/8/layout/pList1#1"/>
    <dgm:cxn modelId="{F6DFAACF-A9C8-4432-A11F-8254496DD56F}" type="presParOf" srcId="{B81206C8-3398-4B3B-83E5-061C77D47823}" destId="{F1DA0D44-CF09-4526-8464-2AAFA514A4AE}" srcOrd="7" destOrd="0" presId="urn:microsoft.com/office/officeart/2005/8/layout/pList1#1"/>
    <dgm:cxn modelId="{C6A0BCC1-668C-4094-A0C5-D79E9C7EB3BF}" type="presParOf" srcId="{B81206C8-3398-4B3B-83E5-061C77D47823}" destId="{048C300B-31C6-4B29-B1F5-4D206FF40528}" srcOrd="8" destOrd="0" presId="urn:microsoft.com/office/officeart/2005/8/layout/pList1#1"/>
    <dgm:cxn modelId="{EE7B6DD9-D37B-4EB9-B980-F81B21C2B15C}" type="presParOf" srcId="{048C300B-31C6-4B29-B1F5-4D206FF40528}" destId="{5208D026-6022-493C-84C1-17D1C2A88996}" srcOrd="0" destOrd="0" presId="urn:microsoft.com/office/officeart/2005/8/layout/pList1#1"/>
    <dgm:cxn modelId="{7C67FA42-2E01-40F1-AD54-87EC91EB6C24}" type="presParOf" srcId="{048C300B-31C6-4B29-B1F5-4D206FF40528}" destId="{A3EE7766-0EA9-4A86-A7C6-C68A7C015B27}" srcOrd="1" destOrd="0" presId="urn:microsoft.com/office/officeart/2005/8/layout/pList1#1"/>
    <dgm:cxn modelId="{BA7D10A4-7328-4AB5-9003-9AC985115685}" type="presParOf" srcId="{B81206C8-3398-4B3B-83E5-061C77D47823}" destId="{FD209072-928F-4659-8B5B-6406C3AADD56}" srcOrd="9" destOrd="0" presId="urn:microsoft.com/office/officeart/2005/8/layout/pList1#1"/>
    <dgm:cxn modelId="{D961B3D0-1B67-42D1-B5FA-FD6E866CA648}" type="presParOf" srcId="{B81206C8-3398-4B3B-83E5-061C77D47823}" destId="{C5594B41-3255-412C-B779-37C471F24A06}" srcOrd="10" destOrd="0" presId="urn:microsoft.com/office/officeart/2005/8/layout/pList1#1"/>
    <dgm:cxn modelId="{D63F8352-D8DD-4F83-B971-06C934A75359}" type="presParOf" srcId="{C5594B41-3255-412C-B779-37C471F24A06}" destId="{7C44580A-8D46-421F-AB78-4EAB6D0272E5}" srcOrd="0" destOrd="0" presId="urn:microsoft.com/office/officeart/2005/8/layout/pList1#1"/>
    <dgm:cxn modelId="{E25125AB-68A2-4EF0-9219-F3AAFBE396ED}" type="presParOf" srcId="{C5594B41-3255-412C-B779-37C471F24A06}" destId="{04773627-BB48-4F23-9147-2106644ED779}" srcOrd="1" destOrd="0" presId="urn:microsoft.com/office/officeart/2005/8/layout/pList1#1"/>
    <dgm:cxn modelId="{EE1DB53A-6F9D-4B48-AD34-2C92BC5AA470}" type="presParOf" srcId="{B81206C8-3398-4B3B-83E5-061C77D47823}" destId="{5DE173B4-76B1-4CCD-8121-E6E3183E9FF5}" srcOrd="11" destOrd="0" presId="urn:microsoft.com/office/officeart/2005/8/layout/pList1#1"/>
    <dgm:cxn modelId="{195B0A79-E057-47DE-ABEB-B4359DBDE810}" type="presParOf" srcId="{B81206C8-3398-4B3B-83E5-061C77D47823}" destId="{DC8CEB2C-4D47-4430-B588-FF5428B9EA64}" srcOrd="12" destOrd="0" presId="urn:microsoft.com/office/officeart/2005/8/layout/pList1#1"/>
    <dgm:cxn modelId="{6EC52F51-140C-490A-8E54-ACE998EF6916}" type="presParOf" srcId="{DC8CEB2C-4D47-4430-B588-FF5428B9EA64}" destId="{9AC9BC1E-42D3-486C-90C0-19DBD2CF4FB9}" srcOrd="0" destOrd="0" presId="urn:microsoft.com/office/officeart/2005/8/layout/pList1#1"/>
    <dgm:cxn modelId="{CDDB1AA0-0B81-408D-91B4-5A4127F8DAE5}" type="presParOf" srcId="{DC8CEB2C-4D47-4430-B588-FF5428B9EA64}" destId="{2C117CBA-0127-4CEF-846B-9102297CEA3D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3735FD-7B75-4F24-9C55-9BD7016938F4}">
      <dsp:nvSpPr>
        <dsp:cNvPr id="0" name=""/>
        <dsp:cNvSpPr/>
      </dsp:nvSpPr>
      <dsp:spPr>
        <a:xfrm>
          <a:off x="245092" y="809185"/>
          <a:ext cx="1790024" cy="1233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B0B59B-4C3A-46BC-BDCF-A708FDF65D1D}">
      <dsp:nvSpPr>
        <dsp:cNvPr id="0" name=""/>
        <dsp:cNvSpPr/>
      </dsp:nvSpPr>
      <dsp:spPr>
        <a:xfrm>
          <a:off x="245092" y="880624"/>
          <a:ext cx="1790024" cy="664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Главные контакты</a:t>
          </a:r>
          <a:endParaRPr lang="ru-RU" sz="1600" b="1" kern="1200" dirty="0"/>
        </a:p>
      </dsp:txBody>
      <dsp:txXfrm>
        <a:off x="245092" y="880624"/>
        <a:ext cx="1790024" cy="664099"/>
      </dsp:txXfrm>
    </dsp:sp>
    <dsp:sp modelId="{D79E094C-F68F-4E57-87CA-8D57A1474549}">
      <dsp:nvSpPr>
        <dsp:cNvPr id="0" name=""/>
        <dsp:cNvSpPr/>
      </dsp:nvSpPr>
      <dsp:spPr>
        <a:xfrm>
          <a:off x="3102620" y="380555"/>
          <a:ext cx="1790024" cy="1233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830B76-5E82-464C-B5A7-DD1A4624D845}">
      <dsp:nvSpPr>
        <dsp:cNvPr id="0" name=""/>
        <dsp:cNvSpPr/>
      </dsp:nvSpPr>
      <dsp:spPr>
        <a:xfrm>
          <a:off x="3024342" y="288029"/>
          <a:ext cx="1790024" cy="664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/>
            <a:t>Блок-контакты</a:t>
          </a:r>
          <a:endParaRPr lang="ru-RU" sz="1600" b="1" kern="1200" dirty="0"/>
        </a:p>
      </dsp:txBody>
      <dsp:txXfrm>
        <a:off x="3024342" y="288029"/>
        <a:ext cx="1790024" cy="664099"/>
      </dsp:txXfrm>
    </dsp:sp>
    <dsp:sp modelId="{7FDE8993-6E8A-472E-8AE4-606EABC2C4B2}">
      <dsp:nvSpPr>
        <dsp:cNvPr id="0" name=""/>
        <dsp:cNvSpPr/>
      </dsp:nvSpPr>
      <dsp:spPr>
        <a:xfrm>
          <a:off x="5914831" y="809185"/>
          <a:ext cx="1790024" cy="1233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12CD31-616C-4EE0-B680-52E210B1ED18}">
      <dsp:nvSpPr>
        <dsp:cNvPr id="0" name=""/>
        <dsp:cNvSpPr/>
      </dsp:nvSpPr>
      <dsp:spPr>
        <a:xfrm>
          <a:off x="5817250" y="880624"/>
          <a:ext cx="1790024" cy="664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Катушка</a:t>
          </a:r>
          <a:endParaRPr lang="ru-RU" sz="1600" b="1" kern="1200" dirty="0"/>
        </a:p>
      </dsp:txBody>
      <dsp:txXfrm>
        <a:off x="5817250" y="880624"/>
        <a:ext cx="1790024" cy="664099"/>
      </dsp:txXfrm>
    </dsp:sp>
    <dsp:sp modelId="{99E530F6-F277-47A8-A821-146C43B16B88}">
      <dsp:nvSpPr>
        <dsp:cNvPr id="0" name=""/>
        <dsp:cNvSpPr/>
      </dsp:nvSpPr>
      <dsp:spPr>
        <a:xfrm>
          <a:off x="5914831" y="3666706"/>
          <a:ext cx="1790024" cy="1233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61C08F-C780-4733-9FC7-80DE5973A8E4}">
      <dsp:nvSpPr>
        <dsp:cNvPr id="0" name=""/>
        <dsp:cNvSpPr/>
      </dsp:nvSpPr>
      <dsp:spPr>
        <a:xfrm>
          <a:off x="5914831" y="3809581"/>
          <a:ext cx="1790024" cy="664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Сердечник + якорь</a:t>
          </a:r>
          <a:endParaRPr lang="ru-RU" sz="1600" b="1" kern="1200" dirty="0"/>
        </a:p>
      </dsp:txBody>
      <dsp:txXfrm>
        <a:off x="5914831" y="3809581"/>
        <a:ext cx="1790024" cy="664099"/>
      </dsp:txXfrm>
    </dsp:sp>
    <dsp:sp modelId="{5208D026-6022-493C-84C1-17D1C2A88996}">
      <dsp:nvSpPr>
        <dsp:cNvPr id="0" name=""/>
        <dsp:cNvSpPr/>
      </dsp:nvSpPr>
      <dsp:spPr>
        <a:xfrm>
          <a:off x="0" y="3666705"/>
          <a:ext cx="1790024" cy="1233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EE7766-0EA9-4A86-A7C6-C68A7C015B27}">
      <dsp:nvSpPr>
        <dsp:cNvPr id="0" name=""/>
        <dsp:cNvSpPr/>
      </dsp:nvSpPr>
      <dsp:spPr>
        <a:xfrm>
          <a:off x="30774" y="3738147"/>
          <a:ext cx="1790024" cy="664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Возвратная пружина</a:t>
          </a:r>
          <a:endParaRPr lang="ru-RU" sz="1600" b="1" kern="1200" dirty="0"/>
        </a:p>
      </dsp:txBody>
      <dsp:txXfrm>
        <a:off x="30774" y="3738147"/>
        <a:ext cx="1790024" cy="664099"/>
      </dsp:txXfrm>
    </dsp:sp>
    <dsp:sp modelId="{7C44580A-8D46-421F-AB78-4EAB6D0272E5}">
      <dsp:nvSpPr>
        <dsp:cNvPr id="0" name=""/>
        <dsp:cNvSpPr/>
      </dsp:nvSpPr>
      <dsp:spPr>
        <a:xfrm>
          <a:off x="1959601" y="3807232"/>
          <a:ext cx="1790024" cy="1233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773627-BB48-4F23-9147-2106644ED779}">
      <dsp:nvSpPr>
        <dsp:cNvPr id="0" name=""/>
        <dsp:cNvSpPr/>
      </dsp:nvSpPr>
      <dsp:spPr>
        <a:xfrm>
          <a:off x="1959601" y="3881021"/>
          <a:ext cx="1790024" cy="664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Корпус</a:t>
          </a:r>
          <a:endParaRPr lang="ru-RU" sz="1600" b="1" kern="1200" dirty="0"/>
        </a:p>
      </dsp:txBody>
      <dsp:txXfrm>
        <a:off x="1959601" y="3881021"/>
        <a:ext cx="1790024" cy="664099"/>
      </dsp:txXfrm>
    </dsp:sp>
    <dsp:sp modelId="{9AC9BC1E-42D3-486C-90C0-19DBD2CF4FB9}">
      <dsp:nvSpPr>
        <dsp:cNvPr id="0" name=""/>
        <dsp:cNvSpPr/>
      </dsp:nvSpPr>
      <dsp:spPr>
        <a:xfrm>
          <a:off x="3959868" y="3807232"/>
          <a:ext cx="1790024" cy="1233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117CBA-0127-4CEF-846B-9102297CEA3D}">
      <dsp:nvSpPr>
        <dsp:cNvPr id="0" name=""/>
        <dsp:cNvSpPr/>
      </dsp:nvSpPr>
      <dsp:spPr>
        <a:xfrm>
          <a:off x="3959868" y="3881021"/>
          <a:ext cx="1790024" cy="6640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Крепление</a:t>
          </a:r>
          <a:endParaRPr lang="ru-RU" sz="1600" b="1" kern="1200" dirty="0"/>
        </a:p>
      </dsp:txBody>
      <dsp:txXfrm>
        <a:off x="3959868" y="3881021"/>
        <a:ext cx="1790024" cy="6640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000" dirty="0" smtClean="0"/>
              <a:t>Преподаватели ГАПОУ «ОГК»</a:t>
            </a:r>
          </a:p>
          <a:p>
            <a:pPr marL="0" indent="0">
              <a:buNone/>
            </a:pPr>
            <a:endParaRPr lang="ru-RU" sz="3600" b="1" dirty="0" smtClean="0"/>
          </a:p>
          <a:p>
            <a:pPr marL="0" indent="0">
              <a:buNone/>
            </a:pPr>
            <a:endParaRPr lang="ru-RU" sz="3600" b="1" dirty="0" smtClean="0"/>
          </a:p>
          <a:p>
            <a:pPr marL="0" indent="0">
              <a:buNone/>
            </a:pPr>
            <a:r>
              <a:rPr lang="ru-RU" dirty="0" smtClean="0"/>
              <a:t>Новокрещенова Галина Анатольевна</a:t>
            </a:r>
          </a:p>
          <a:p>
            <a:pPr marL="0" indent="0">
              <a:buNone/>
            </a:pPr>
            <a:r>
              <a:rPr lang="ru-RU" dirty="0" smtClean="0"/>
              <a:t>Туркевич Светлана Георгиевна</a:t>
            </a:r>
            <a:endParaRPr lang="ru-RU" dirty="0"/>
          </a:p>
        </p:txBody>
      </p:sp>
      <p:pic>
        <p:nvPicPr>
          <p:cNvPr id="4" name="Picture 5" descr="logo OG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1368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9849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Виды проверок коммутационных аппаратов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5.Проверка работы контакторов и автоматов при пониженном напряжении оперативного тока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+mj-lt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643182"/>
            <a:ext cx="418173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Виды проверок коммутационных аппаратов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6.Осмотр катушки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571744"/>
            <a:ext cx="352427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Виды проверок коммутационных аппаратов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7.Проверка сердечника, якоря</a:t>
            </a:r>
            <a:endParaRPr lang="ru-RU" sz="2400" dirty="0">
              <a:latin typeface="+mj-lt"/>
            </a:endParaRPr>
          </a:p>
        </p:txBody>
      </p:sp>
      <p:pic>
        <p:nvPicPr>
          <p:cNvPr id="6" name="Рисунок 5" descr="http://infoelectrik.ru/wp-content/uploads/2016/03/magnitnyj_puskatel_pml1100_%D0%BC%D0%B0%D0%B3%D0%BD%D0%B8%D1%82%D0%BD%D1%8B%D0%B9_%D0%BF%D1%83%D1%81%D0%BA%D0%B0%D1%82%D0%B5%D0%BB%D1%8C_%D0%BF%D0%BC%D0%BB1100_21_9940f022a96380ddd10f02ea80e35bc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571868" y="1428736"/>
            <a:ext cx="292895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Виды проверок коммутационных аппаратов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8.Проверка короткозамкнутого витка</a:t>
            </a:r>
            <a:endParaRPr lang="ru-RU" sz="2400" dirty="0">
              <a:latin typeface="+mj-lt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500306"/>
            <a:ext cx="385715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Виды проверок коммутационных аппаратов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9.Проверка состояния контактов</a:t>
            </a:r>
            <a:endParaRPr lang="ru-RU" sz="2400" dirty="0">
              <a:latin typeface="+mj-lt"/>
            </a:endParaRPr>
          </a:p>
        </p:txBody>
      </p:sp>
      <p:pic>
        <p:nvPicPr>
          <p:cNvPr id="7170" name="Picture 2" descr="http://electricalschool.info/uploads/posts/2014-09/1410887176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285992"/>
            <a:ext cx="4328890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Виды проверок коммутационных аппаратов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10.Проверка  работоспособности в реальных условиях</a:t>
            </a:r>
            <a:endParaRPr lang="ru-RU" sz="2400" dirty="0">
              <a:latin typeface="+mj-lt"/>
            </a:endParaRPr>
          </a:p>
        </p:txBody>
      </p:sp>
      <p:pic>
        <p:nvPicPr>
          <p:cNvPr id="6146" name="Picture 2" descr="http://i.ytimg.com/vi/URHgYTH3alo/hqdefault.jpg"/>
          <p:cNvPicPr>
            <a:picLocks noChangeAspect="1" noChangeArrowheads="1"/>
          </p:cNvPicPr>
          <p:nvPr/>
        </p:nvPicPr>
        <p:blipFill>
          <a:blip r:embed="rId2" cstate="print"/>
          <a:srcRect t="13648" b="14698"/>
          <a:stretch>
            <a:fillRect/>
          </a:stretch>
        </p:blipFill>
        <p:spPr bwMode="auto">
          <a:xfrm>
            <a:off x="3214678" y="2682563"/>
            <a:ext cx="4572000" cy="245696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3500438"/>
            <a:ext cx="4214842" cy="150019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</a:rPr>
              <a:t>Проверка магнитного пускателя</a:t>
            </a:r>
            <a:endParaRPr lang="ru-RU" sz="2800" dirty="0">
              <a:solidFill>
                <a:schemeClr val="tx1"/>
              </a:solidFill>
              <a:effectLst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1472" y="857232"/>
            <a:ext cx="80581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Users\Компьютер\Desktop\магн пуск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000372"/>
            <a:ext cx="2571768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83880" cy="58981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Карта проверки магнитного пускателя</a:t>
            </a:r>
            <a:endParaRPr lang="ru-RU" sz="2800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708920"/>
            <a:ext cx="5470129" cy="1383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Схема 4"/>
          <p:cNvGraphicFramePr/>
          <p:nvPr/>
        </p:nvGraphicFramePr>
        <p:xfrm>
          <a:off x="642910" y="500042"/>
          <a:ext cx="770485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2771800" y="2060848"/>
            <a:ext cx="504056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4355976" y="2132856"/>
            <a:ext cx="2232248" cy="12241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331640" y="3573016"/>
            <a:ext cx="4896544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1907704" y="3356992"/>
            <a:ext cx="864096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6300192" y="3933056"/>
            <a:ext cx="936104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5652120" y="3284984"/>
            <a:ext cx="2232248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3635896" y="2132856"/>
            <a:ext cx="864096" cy="1008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A3735FD-7B75-4F24-9C55-9BD701693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graphicEl>
                                              <a:dgm id="{BA3735FD-7B75-4F24-9C55-9BD701693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AB0B59B-4C3A-46BC-BDCF-A708FDF65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graphicEl>
                                              <a:dgm id="{1AB0B59B-4C3A-46BC-BDCF-A708FDF65D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79E094C-F68F-4E57-87CA-8D57A1474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graphicEl>
                                              <a:dgm id="{D79E094C-F68F-4E57-87CA-8D57A14745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3830B76-5E82-464C-B5A7-DD1A4624D8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graphicEl>
                                              <a:dgm id="{33830B76-5E82-464C-B5A7-DD1A4624D8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FDE8993-6E8A-472E-8AE4-606EABC2C4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>
                                            <p:graphicEl>
                                              <a:dgm id="{7FDE8993-6E8A-472E-8AE4-606EABC2C4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412CD31-616C-4EE0-B680-52E210B1E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>
                                            <p:graphicEl>
                                              <a:dgm id="{1412CD31-616C-4EE0-B680-52E210B1ED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E530F6-F277-47A8-A821-146C43B16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">
                                            <p:graphicEl>
                                              <a:dgm id="{99E530F6-F277-47A8-A821-146C43B16B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861C08F-C780-4733-9FC7-80DE5973A8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">
                                            <p:graphicEl>
                                              <a:dgm id="{D861C08F-C780-4733-9FC7-80DE5973A8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208D026-6022-493C-84C1-17D1C2A88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5">
                                            <p:graphicEl>
                                              <a:dgm id="{5208D026-6022-493C-84C1-17D1C2A889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3EE7766-0EA9-4A86-A7C6-C68A7C015B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5">
                                            <p:graphicEl>
                                              <a:dgm id="{A3EE7766-0EA9-4A86-A7C6-C68A7C015B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C44580A-8D46-421F-AB78-4EAB6D027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5">
                                            <p:graphicEl>
                                              <a:dgm id="{7C44580A-8D46-421F-AB78-4EAB6D0272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773627-BB48-4F23-9147-2106644ED7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5">
                                            <p:graphicEl>
                                              <a:dgm id="{04773627-BB48-4F23-9147-2106644ED7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AC9BC1E-42D3-486C-90C0-19DBD2CF4F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5">
                                            <p:graphicEl>
                                              <a:dgm id="{9AC9BC1E-42D3-486C-90C0-19DBD2CF4F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C117CBA-0127-4CEF-846B-9102297CEA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5">
                                            <p:graphicEl>
                                              <a:dgm id="{2C117CBA-0127-4CEF-846B-9102297CEA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 uiExpand="1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866" y="357166"/>
            <a:ext cx="916486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183880" cy="360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Алгоритм проведения проверки магнитного пускателя</a:t>
            </a:r>
            <a:endParaRPr lang="ru-RU" dirty="0"/>
          </a:p>
        </p:txBody>
      </p:sp>
      <p:sp>
        <p:nvSpPr>
          <p:cNvPr id="4" name="Ромб 3"/>
          <p:cNvSpPr/>
          <p:nvPr/>
        </p:nvSpPr>
        <p:spPr>
          <a:xfrm>
            <a:off x="467544" y="836712"/>
            <a:ext cx="2376264" cy="792088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Внешний осмотр</a:t>
            </a:r>
            <a:endParaRPr lang="ru-RU" sz="14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1691680" y="1628800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Ромб 13"/>
          <p:cNvSpPr/>
          <p:nvPr/>
        </p:nvSpPr>
        <p:spPr>
          <a:xfrm>
            <a:off x="539552" y="1916832"/>
            <a:ext cx="2376264" cy="792088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Корпус целый</a:t>
            </a:r>
            <a:endParaRPr lang="ru-RU" sz="1400" dirty="0"/>
          </a:p>
        </p:txBody>
      </p:sp>
      <p:cxnSp>
        <p:nvCxnSpPr>
          <p:cNvPr id="16" name="Shape 15"/>
          <p:cNvCxnSpPr>
            <a:stCxn id="14" idx="1"/>
          </p:cNvCxnSpPr>
          <p:nvPr/>
        </p:nvCxnSpPr>
        <p:spPr>
          <a:xfrm rot="10800000" flipH="1" flipV="1">
            <a:off x="539552" y="2312876"/>
            <a:ext cx="936104" cy="972108"/>
          </a:xfrm>
          <a:prstGeom prst="bentConnector4">
            <a:avLst>
              <a:gd name="adj1" fmla="val 0"/>
              <a:gd name="adj2" fmla="val 7037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stCxn id="14" idx="3"/>
            <a:endCxn id="21" idx="0"/>
          </p:cNvCxnSpPr>
          <p:nvPr/>
        </p:nvCxnSpPr>
        <p:spPr>
          <a:xfrm flipV="1">
            <a:off x="2915816" y="1196752"/>
            <a:ext cx="2268252" cy="1116124"/>
          </a:xfrm>
          <a:prstGeom prst="bentConnector4">
            <a:avLst>
              <a:gd name="adj1" fmla="val 23810"/>
              <a:gd name="adj2" fmla="val 120482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Ромб 20"/>
          <p:cNvSpPr/>
          <p:nvPr/>
        </p:nvSpPr>
        <p:spPr>
          <a:xfrm>
            <a:off x="3995936" y="1196752"/>
            <a:ext cx="2376264" cy="792088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Проверка контактов.</a:t>
            </a:r>
          </a:p>
          <a:p>
            <a:pPr algn="ctr"/>
            <a:r>
              <a:rPr lang="ru-RU" sz="1200" dirty="0" smtClean="0"/>
              <a:t>Исправны</a:t>
            </a:r>
            <a:endParaRPr lang="ru-RU" sz="1200" dirty="0"/>
          </a:p>
        </p:txBody>
      </p:sp>
      <p:cxnSp>
        <p:nvCxnSpPr>
          <p:cNvPr id="24" name="Shape 23"/>
          <p:cNvCxnSpPr>
            <a:stCxn id="21" idx="1"/>
          </p:cNvCxnSpPr>
          <p:nvPr/>
        </p:nvCxnSpPr>
        <p:spPr>
          <a:xfrm rot="10800000" flipV="1">
            <a:off x="3779912" y="1592796"/>
            <a:ext cx="216024" cy="972108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131840" y="2564904"/>
            <a:ext cx="1368152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Чистка, регулировка, замена контактов</a:t>
            </a:r>
            <a:endParaRPr lang="ru-RU" sz="1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83568" y="3356992"/>
            <a:ext cx="1368152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Замена корпуса или пускателей</a:t>
            </a:r>
            <a:endParaRPr lang="ru-RU" sz="1200" dirty="0"/>
          </a:p>
        </p:txBody>
      </p:sp>
      <p:cxnSp>
        <p:nvCxnSpPr>
          <p:cNvPr id="28" name="Shape 27"/>
          <p:cNvCxnSpPr>
            <a:stCxn id="21" idx="3"/>
          </p:cNvCxnSpPr>
          <p:nvPr/>
        </p:nvCxnSpPr>
        <p:spPr>
          <a:xfrm>
            <a:off x="6372200" y="1592796"/>
            <a:ext cx="144016" cy="972108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Ромб 28"/>
          <p:cNvSpPr/>
          <p:nvPr/>
        </p:nvSpPr>
        <p:spPr>
          <a:xfrm>
            <a:off x="5292080" y="2564904"/>
            <a:ext cx="2376264" cy="792088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err="1" smtClean="0"/>
              <a:t>Прозвонка</a:t>
            </a:r>
            <a:r>
              <a:rPr lang="ru-RU" sz="1400" dirty="0" smtClean="0"/>
              <a:t> катушки</a:t>
            </a:r>
          </a:p>
          <a:p>
            <a:pPr algn="ctr"/>
            <a:r>
              <a:rPr lang="ru-RU" sz="1400" dirty="0" smtClean="0"/>
              <a:t>Годная</a:t>
            </a:r>
            <a:endParaRPr lang="ru-RU" sz="1400" dirty="0"/>
          </a:p>
        </p:txBody>
      </p:sp>
      <p:cxnSp>
        <p:nvCxnSpPr>
          <p:cNvPr id="31" name="Соединительная линия уступом 30"/>
          <p:cNvCxnSpPr>
            <a:stCxn id="29" idx="1"/>
          </p:cNvCxnSpPr>
          <p:nvPr/>
        </p:nvCxnSpPr>
        <p:spPr>
          <a:xfrm rot="10800000" flipV="1">
            <a:off x="4572000" y="2960948"/>
            <a:ext cx="720080" cy="936104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3635896" y="3933056"/>
            <a:ext cx="1368152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Замена катушки</a:t>
            </a:r>
            <a:endParaRPr lang="ru-RU" sz="1400" dirty="0"/>
          </a:p>
        </p:txBody>
      </p:sp>
      <p:cxnSp>
        <p:nvCxnSpPr>
          <p:cNvPr id="36" name="Shape 35"/>
          <p:cNvCxnSpPr>
            <a:stCxn id="29" idx="3"/>
            <a:endCxn id="37" idx="0"/>
          </p:cNvCxnSpPr>
          <p:nvPr/>
        </p:nvCxnSpPr>
        <p:spPr>
          <a:xfrm flipH="1">
            <a:off x="7344308" y="2960948"/>
            <a:ext cx="324036" cy="612068"/>
          </a:xfrm>
          <a:prstGeom prst="bentConnector4">
            <a:avLst>
              <a:gd name="adj1" fmla="val -70548"/>
              <a:gd name="adj2" fmla="val 82353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Ромб 36"/>
          <p:cNvSpPr/>
          <p:nvPr/>
        </p:nvSpPr>
        <p:spPr>
          <a:xfrm>
            <a:off x="6156176" y="3573016"/>
            <a:ext cx="2376264" cy="792088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Проверка </a:t>
            </a:r>
            <a:r>
              <a:rPr lang="ru-RU" sz="1400" dirty="0" err="1" smtClean="0"/>
              <a:t>кз</a:t>
            </a:r>
            <a:r>
              <a:rPr lang="ru-RU" sz="1400" dirty="0" smtClean="0"/>
              <a:t> витка целый</a:t>
            </a:r>
            <a:endParaRPr lang="ru-RU" sz="1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427984" y="4797152"/>
            <a:ext cx="1368152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Замена витка</a:t>
            </a:r>
            <a:endParaRPr lang="ru-RU" sz="1400" dirty="0"/>
          </a:p>
        </p:txBody>
      </p:sp>
      <p:cxnSp>
        <p:nvCxnSpPr>
          <p:cNvPr id="42" name="Shape 41"/>
          <p:cNvCxnSpPr>
            <a:stCxn id="37" idx="1"/>
            <a:endCxn id="40" idx="0"/>
          </p:cNvCxnSpPr>
          <p:nvPr/>
        </p:nvCxnSpPr>
        <p:spPr>
          <a:xfrm rot="10800000" flipV="1">
            <a:off x="5112060" y="3969060"/>
            <a:ext cx="1044116" cy="828092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ная линия уступом 43"/>
          <p:cNvCxnSpPr>
            <a:stCxn id="37" idx="3"/>
            <a:endCxn id="46" idx="0"/>
          </p:cNvCxnSpPr>
          <p:nvPr/>
        </p:nvCxnSpPr>
        <p:spPr>
          <a:xfrm flipH="1">
            <a:off x="7200292" y="3969060"/>
            <a:ext cx="1332148" cy="612068"/>
          </a:xfrm>
          <a:prstGeom prst="bentConnector4">
            <a:avLst>
              <a:gd name="adj1" fmla="val -17160"/>
              <a:gd name="adj2" fmla="val 82353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Ромб 45"/>
          <p:cNvSpPr/>
          <p:nvPr/>
        </p:nvSpPr>
        <p:spPr>
          <a:xfrm>
            <a:off x="6012160" y="4581128"/>
            <a:ext cx="2376264" cy="792088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Сборка пускателей</a:t>
            </a:r>
            <a:endParaRPr lang="ru-RU" sz="1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6300192" y="5805264"/>
            <a:ext cx="1800200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Проверка под напряжением</a:t>
            </a:r>
            <a:endParaRPr lang="ru-RU" sz="1400" dirty="0"/>
          </a:p>
        </p:txBody>
      </p:sp>
      <p:cxnSp>
        <p:nvCxnSpPr>
          <p:cNvPr id="57" name="Прямая со стрелкой 56"/>
          <p:cNvCxnSpPr>
            <a:stCxn id="46" idx="2"/>
            <a:endCxn id="53" idx="0"/>
          </p:cNvCxnSpPr>
          <p:nvPr/>
        </p:nvCxnSpPr>
        <p:spPr>
          <a:xfrm>
            <a:off x="7200292" y="537321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55576" y="2636912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2987824" y="1988840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3779912" y="220486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6660232" y="213285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4716016" y="342900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7956376" y="3140968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5220072" y="4293096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8100392" y="4221088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908720"/>
            <a:ext cx="6336704" cy="46805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5116" y="836712"/>
            <a:ext cx="592470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183880" cy="1051560"/>
          </a:xfrm>
        </p:spPr>
        <p:txBody>
          <a:bodyPr/>
          <a:lstStyle/>
          <a:p>
            <a:r>
              <a:rPr lang="ru-RU" dirty="0" smtClean="0"/>
              <a:t>Критерии оценки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7-8 баллов – «отлично»</a:t>
            </a:r>
          </a:p>
          <a:p>
            <a:r>
              <a:rPr lang="ru-RU" b="1" dirty="0" smtClean="0"/>
              <a:t>5-6 баллов – «хорошо»</a:t>
            </a:r>
          </a:p>
          <a:p>
            <a:r>
              <a:rPr lang="ru-RU" b="1" dirty="0" smtClean="0"/>
              <a:t>3-4 балла – «удовлетворительно»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183880" cy="1051560"/>
          </a:xfrm>
        </p:spPr>
        <p:txBody>
          <a:bodyPr/>
          <a:lstStyle/>
          <a:p>
            <a:r>
              <a:rPr lang="ru-RU" dirty="0" smtClean="0"/>
              <a:t>Закончите 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1. На уроке мне понравилось…</a:t>
            </a:r>
          </a:p>
          <a:p>
            <a:pPr>
              <a:buNone/>
            </a:pPr>
            <a:r>
              <a:rPr lang="ru-RU" sz="2400" b="1" dirty="0" smtClean="0"/>
              <a:t>2. Мне не понравилось…</a:t>
            </a:r>
          </a:p>
          <a:p>
            <a:pPr>
              <a:buNone/>
            </a:pPr>
            <a:r>
              <a:rPr lang="ru-RU" sz="2400" b="1" dirty="0" smtClean="0"/>
              <a:t>3. Я бы хотел больше узнать о…</a:t>
            </a:r>
          </a:p>
          <a:p>
            <a:pPr>
              <a:buNone/>
            </a:pPr>
            <a:r>
              <a:rPr lang="ru-RU" sz="2400" b="1" dirty="0" smtClean="0"/>
              <a:t>4. Теперь я…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b="1" smtClean="0"/>
          </a:p>
          <a:p>
            <a:pPr marL="0" indent="0" algn="ctr">
              <a:buNone/>
            </a:pPr>
            <a:r>
              <a:rPr lang="ru-RU" sz="3600" b="1" smtClean="0"/>
              <a:t>Спасибо </a:t>
            </a:r>
            <a:r>
              <a:rPr lang="ru-RU" sz="3600" b="1" dirty="0" smtClean="0"/>
              <a:t>за внимание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16997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686800" cy="986452"/>
          </a:xfrm>
        </p:spPr>
        <p:txBody>
          <a:bodyPr>
            <a:noAutofit/>
          </a:bodyPr>
          <a:lstStyle/>
          <a:p>
            <a:r>
              <a:rPr lang="ru-RU" sz="2400" b="0" dirty="0" smtClean="0">
                <a:solidFill>
                  <a:schemeClr val="tx1"/>
                </a:solidFill>
                <a:effectLst/>
              </a:rPr>
              <a:t>Тема урока: </a:t>
            </a:r>
            <a:r>
              <a:rPr lang="ru-RU" sz="2400" dirty="0" smtClean="0">
                <a:solidFill>
                  <a:schemeClr val="tx1"/>
                </a:solidFill>
                <a:effectLst/>
              </a:rPr>
              <a:t>Проверка коммутационных аппаратов до 1000 В</a:t>
            </a:r>
            <a:endParaRPr lang="ru-RU" sz="2400" dirty="0">
              <a:solidFill>
                <a:schemeClr val="tx1"/>
              </a:solidFill>
              <a:effectLst/>
            </a:endParaRPr>
          </a:p>
        </p:txBody>
      </p:sp>
      <p:pic>
        <p:nvPicPr>
          <p:cNvPr id="2050" name="Picture 2" descr="C:\Users\Компьютер\Desktop\автомат вы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700" r="28226"/>
          <a:stretch>
            <a:fillRect/>
          </a:stretch>
        </p:blipFill>
        <p:spPr bwMode="auto">
          <a:xfrm>
            <a:off x="827584" y="1916832"/>
            <a:ext cx="1944216" cy="3465672"/>
          </a:xfrm>
          <a:prstGeom prst="rect">
            <a:avLst/>
          </a:prstGeom>
          <a:noFill/>
        </p:spPr>
      </p:pic>
      <p:pic>
        <p:nvPicPr>
          <p:cNvPr id="2052" name="Picture 4" descr="C:\Users\Компьютер\Desktop\магн пуск.jpeg"/>
          <p:cNvPicPr>
            <a:picLocks noChangeAspect="1" noChangeArrowheads="1"/>
          </p:cNvPicPr>
          <p:nvPr/>
        </p:nvPicPr>
        <p:blipFill>
          <a:blip r:embed="rId3" cstate="print"/>
          <a:srcRect l="12552" r="12135"/>
          <a:stretch>
            <a:fillRect/>
          </a:stretch>
        </p:blipFill>
        <p:spPr bwMode="auto">
          <a:xfrm>
            <a:off x="3131840" y="2924944"/>
            <a:ext cx="2160240" cy="2868350"/>
          </a:xfrm>
          <a:prstGeom prst="rect">
            <a:avLst/>
          </a:prstGeom>
          <a:noFill/>
        </p:spPr>
      </p:pic>
      <p:pic>
        <p:nvPicPr>
          <p:cNvPr id="2051" name="Picture 3" descr="C:\Users\Компьютер\Desktop\ру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789040"/>
            <a:ext cx="2759158" cy="19464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564904"/>
            <a:ext cx="7859216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0" dirty="0" smtClean="0">
                <a:solidFill>
                  <a:schemeClr val="tx1"/>
                </a:solidFill>
              </a:rPr>
              <a:t>Цель урока: </a:t>
            </a:r>
            <a:r>
              <a:rPr lang="ru-RU" sz="2700" dirty="0" smtClean="0">
                <a:solidFill>
                  <a:schemeClr val="tx1"/>
                </a:solidFill>
              </a:rPr>
              <a:t>Изучить основные способы проверки электрических аппаратов до 1000 В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212976"/>
            <a:ext cx="3659199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714356"/>
            <a:ext cx="8003232" cy="98645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Тема урока: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Проверка коммутационных аппаратов до 1000 В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b="1" i="1" dirty="0" smtClean="0"/>
              <a:t>За каждый правильный ответ + 1 балл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 smtClean="0"/>
              <a:t>Устный опрос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b="1" dirty="0" smtClean="0"/>
              <a:t>1. Какие аппараты называются коммутационными?</a:t>
            </a:r>
          </a:p>
          <a:p>
            <a:pPr marL="0" indent="0">
              <a:buNone/>
            </a:pPr>
            <a:r>
              <a:rPr lang="ru-RU" sz="2000" b="1" dirty="0" smtClean="0"/>
              <a:t>2.Приведите примеры </a:t>
            </a:r>
            <a:r>
              <a:rPr lang="ru-RU" sz="2000" b="1" dirty="0" smtClean="0"/>
              <a:t>коммутационных </a:t>
            </a:r>
            <a:r>
              <a:rPr lang="ru-RU" sz="2000" b="1" dirty="0" smtClean="0"/>
              <a:t>аппаратов</a:t>
            </a:r>
          </a:p>
          <a:p>
            <a:pPr marL="0" indent="0">
              <a:buNone/>
            </a:pPr>
            <a:r>
              <a:rPr lang="ru-RU" sz="2000" b="1" dirty="0" smtClean="0"/>
              <a:t>3. Что общего в устройстве у всех коммутационных аппаратов?</a:t>
            </a:r>
          </a:p>
          <a:p>
            <a:pPr marL="0" indent="0">
              <a:buNone/>
            </a:pPr>
            <a:r>
              <a:rPr lang="ru-RU" sz="2000" b="1" dirty="0" smtClean="0"/>
              <a:t>4. Перечислите причины отказов коммутационных аппаратов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Виды проверок коммутационных аппаратов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/>
              <a:t>1.Внешний осмотр</a:t>
            </a:r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285992"/>
            <a:ext cx="331316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Виды проверок коммутационных аппаратов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/>
              <a:t>2.Измерение сопротивления изоляции</a:t>
            </a:r>
          </a:p>
          <a:p>
            <a:endParaRPr lang="ru-RU" dirty="0"/>
          </a:p>
        </p:txBody>
      </p:sp>
      <p:pic>
        <p:nvPicPr>
          <p:cNvPr id="6" name="Рисунок 5" descr="C:\Documents and Settings\Методист\Рабочий стол\izmerenie_soprotivleniya_izolyacii_измерение_сопротивления_изоляции-230x3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357430"/>
            <a:ext cx="257176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Виды проверок коммутационных аппаратов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/>
              <a:t>3.Испытание повышенным напряжением</a:t>
            </a:r>
          </a:p>
          <a:p>
            <a:endParaRPr lang="ru-RU" dirty="0"/>
          </a:p>
        </p:txBody>
      </p:sp>
      <p:pic>
        <p:nvPicPr>
          <p:cNvPr id="5" name="Рисунок 4" descr="Испытание изоляции повышенным напряжением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571744"/>
            <a:ext cx="314327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Виды проверок коммутационных аппаратов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4.Проверка действия максимальных, минимальных или независимых </a:t>
            </a:r>
            <a:r>
              <a:rPr lang="ru-RU" sz="2400" dirty="0" err="1" smtClean="0">
                <a:latin typeface="+mj-lt"/>
                <a:cs typeface="Times New Roman" pitchFamily="18" charset="0"/>
              </a:rPr>
              <a:t>расцепителей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автоматов и аппаратов управления</a:t>
            </a:r>
            <a:endParaRPr lang="ru-RU" sz="2400" dirty="0">
              <a:latin typeface="+mj-lt"/>
            </a:endParaRPr>
          </a:p>
        </p:txBody>
      </p:sp>
      <p:pic>
        <p:nvPicPr>
          <p:cNvPr id="5" name="Picture 2" descr="http://zametkielectrika.ru/wp-content/uploads/2015/12/metodika_proverki_rascepitelej_avtomatov_va-57-31_%D0%BC%D0%B5%D1%82%D0%BE%D0%B4%D0%B8%D0%BA%D0%B0_%D0%BF%D1%80%D0%BE%D0%B2%D0%B5%D1%80%D0%BA%D0%B8_%D1%80%D0%B0%D1%81%D1%86%D0%B5%D0%BF%D0%B8%D1%82%D0%B5%D0%BB%D0%B5%D0%B9_%D0%B0%D0%B2%D1%82%D0%BE%D0%BC%D0%B0%D1%82%D0%BE%D0%B2_%D0%92%D0%90-57-31_17.jpg"/>
          <p:cNvPicPr>
            <a:picLocks noChangeAspect="1" noChangeArrowheads="1"/>
          </p:cNvPicPr>
          <p:nvPr/>
        </p:nvPicPr>
        <p:blipFill>
          <a:blip r:embed="rId2" cstate="print"/>
          <a:srcRect l="2021" t="2681" r="2695" b="14296"/>
          <a:stretch>
            <a:fillRect/>
          </a:stretch>
        </p:blipFill>
        <p:spPr bwMode="auto">
          <a:xfrm>
            <a:off x="2071670" y="2857496"/>
            <a:ext cx="4500594" cy="295700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385</TotalTime>
  <Words>285</Words>
  <Application>Microsoft Office PowerPoint</Application>
  <PresentationFormat>Экран (4:3)</PresentationFormat>
  <Paragraphs>107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Слайд 1</vt:lpstr>
      <vt:lpstr>Слайд 2</vt:lpstr>
      <vt:lpstr>Тема урока: Проверка коммутационных аппаратов до 1000 В</vt:lpstr>
      <vt:lpstr>Цель урока: Изучить основные способы проверки электрических аппаратов до 1000 В </vt:lpstr>
      <vt:lpstr>За каждый правильный ответ + 1 балл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Проверка магнитного пускателя</vt:lpstr>
      <vt:lpstr>Карта проверки магнитного пускателя</vt:lpstr>
      <vt:lpstr>Слайд 18</vt:lpstr>
      <vt:lpstr>Алгоритм проведения проверки магнитного пускателя</vt:lpstr>
      <vt:lpstr>Критерии оценки</vt:lpstr>
      <vt:lpstr>Закончите предложения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comp 119</cp:lastModifiedBy>
  <cp:revision>50</cp:revision>
  <dcterms:created xsi:type="dcterms:W3CDTF">2018-03-22T16:11:09Z</dcterms:created>
  <dcterms:modified xsi:type="dcterms:W3CDTF">2018-03-28T10:24:49Z</dcterms:modified>
</cp:coreProperties>
</file>