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2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F8735-A6A0-447C-B44A-34B32EB29FE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74F5F-DC86-4D22-9B78-B5EB001C77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Практическая работа </a:t>
            </a:r>
            <a:br>
              <a:rPr lang="ru-RU" dirty="0" smtClean="0"/>
            </a:br>
            <a:r>
              <a:rPr lang="ru-RU" dirty="0" smtClean="0"/>
              <a:t>( самопроверка)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7200" y="2143116"/>
            <a:ext cx="4040188" cy="39830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</a:t>
            </a:r>
            <a:r>
              <a:rPr lang="ru-RU" sz="1600" dirty="0" smtClean="0"/>
              <a:t>№1  </a:t>
            </a:r>
            <a:r>
              <a:rPr lang="en-US" sz="1600" dirty="0" smtClean="0"/>
              <a:t>d=</a:t>
            </a:r>
            <a:r>
              <a:rPr lang="ru-RU" sz="1600" dirty="0" smtClean="0"/>
              <a:t>2,8см</a:t>
            </a:r>
            <a:r>
              <a:rPr lang="en-US" sz="1600" dirty="0" smtClean="0"/>
              <a:t> H=</a:t>
            </a:r>
            <a:r>
              <a:rPr lang="ru-RU" sz="1600" dirty="0" smtClean="0"/>
              <a:t> 12,6см</a:t>
            </a:r>
            <a:r>
              <a:rPr lang="en-US" sz="1600" dirty="0" smtClean="0"/>
              <a:t> S</a:t>
            </a:r>
            <a:r>
              <a:rPr lang="ru-RU" sz="1600" dirty="0" smtClean="0"/>
              <a:t> бок. = 35,28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№2   </a:t>
            </a:r>
            <a:r>
              <a:rPr lang="en-US" sz="1600" dirty="0" smtClean="0"/>
              <a:t>d=</a:t>
            </a:r>
            <a:r>
              <a:rPr lang="ru-RU" sz="1600" dirty="0" smtClean="0"/>
              <a:t> 5,2см</a:t>
            </a:r>
            <a:r>
              <a:rPr lang="en-US" sz="1600" dirty="0" smtClean="0"/>
              <a:t> H= </a:t>
            </a:r>
            <a:r>
              <a:rPr lang="ru-RU" sz="1600" dirty="0" smtClean="0"/>
              <a:t>4,4см</a:t>
            </a:r>
            <a:r>
              <a:rPr lang="en-US" sz="1600" dirty="0" smtClean="0"/>
              <a:t>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22,88</a:t>
            </a:r>
            <a:r>
              <a:rPr lang="el-GR" sz="1600" dirty="0" smtClean="0"/>
              <a:t>π</a:t>
            </a:r>
            <a:r>
              <a:rPr lang="ru-RU" sz="1600" dirty="0" smtClean="0"/>
              <a:t> кв.см</a:t>
            </a:r>
          </a:p>
          <a:p>
            <a:pPr>
              <a:buNone/>
            </a:pPr>
            <a:r>
              <a:rPr lang="ru-RU" sz="1600" dirty="0" smtClean="0"/>
              <a:t>№3  </a:t>
            </a:r>
            <a:r>
              <a:rPr lang="en-US" sz="1600" dirty="0" smtClean="0"/>
              <a:t>d=</a:t>
            </a:r>
            <a:r>
              <a:rPr lang="ru-RU" sz="1600" dirty="0" smtClean="0"/>
              <a:t> 2,6см</a:t>
            </a:r>
            <a:r>
              <a:rPr lang="en-US" sz="1600" dirty="0" smtClean="0"/>
              <a:t>  H= </a:t>
            </a:r>
            <a:r>
              <a:rPr lang="ru-RU" sz="1600" dirty="0" smtClean="0"/>
              <a:t>9см</a:t>
            </a:r>
            <a:r>
              <a:rPr lang="en-US" sz="1600" dirty="0" smtClean="0"/>
              <a:t>     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23,4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№4</a:t>
            </a:r>
            <a:r>
              <a:rPr lang="en-US" sz="1600" dirty="0" smtClean="0"/>
              <a:t> d=</a:t>
            </a:r>
            <a:r>
              <a:rPr lang="ru-RU" sz="1600" dirty="0" smtClean="0"/>
              <a:t> 2,7см</a:t>
            </a:r>
            <a:r>
              <a:rPr lang="en-US" sz="1600" dirty="0" smtClean="0"/>
              <a:t>    H=</a:t>
            </a:r>
            <a:r>
              <a:rPr lang="ru-RU" sz="1600" dirty="0" smtClean="0"/>
              <a:t> 7,4см</a:t>
            </a:r>
            <a:r>
              <a:rPr lang="en-US" sz="1600" dirty="0" smtClean="0"/>
              <a:t>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19,98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№5</a:t>
            </a:r>
            <a:r>
              <a:rPr lang="en-US" sz="1600" dirty="0" smtClean="0"/>
              <a:t> d=</a:t>
            </a:r>
            <a:r>
              <a:rPr lang="ru-RU" sz="1600" dirty="0" smtClean="0"/>
              <a:t> 2,7см</a:t>
            </a:r>
            <a:r>
              <a:rPr lang="en-US" sz="1600" dirty="0" smtClean="0"/>
              <a:t>    H=</a:t>
            </a:r>
            <a:r>
              <a:rPr lang="ru-RU" sz="1600" dirty="0" smtClean="0"/>
              <a:t>7,2см</a:t>
            </a:r>
            <a:r>
              <a:rPr lang="en-US" sz="1600" dirty="0" smtClean="0"/>
              <a:t> 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19,44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№6</a:t>
            </a:r>
            <a:r>
              <a:rPr lang="en-US" sz="1600" dirty="0" smtClean="0"/>
              <a:t> d= </a:t>
            </a:r>
            <a:r>
              <a:rPr lang="ru-RU" sz="1600" dirty="0" smtClean="0"/>
              <a:t>2,7см</a:t>
            </a:r>
            <a:r>
              <a:rPr lang="en-US" sz="1600" dirty="0" smtClean="0"/>
              <a:t>    H=</a:t>
            </a:r>
            <a:r>
              <a:rPr lang="ru-RU" sz="1600" dirty="0" smtClean="0"/>
              <a:t> 9см</a:t>
            </a:r>
            <a:r>
              <a:rPr lang="en-US" sz="1600" dirty="0" smtClean="0"/>
              <a:t>    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24,5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№7</a:t>
            </a:r>
            <a:r>
              <a:rPr lang="en-US" sz="1600" dirty="0" smtClean="0"/>
              <a:t> d=</a:t>
            </a:r>
            <a:r>
              <a:rPr lang="ru-RU" sz="1600" dirty="0" smtClean="0"/>
              <a:t> 2,8см</a:t>
            </a:r>
            <a:r>
              <a:rPr lang="en-US" sz="1600" dirty="0" smtClean="0"/>
              <a:t>    H= </a:t>
            </a:r>
            <a:r>
              <a:rPr lang="ru-RU" sz="1600" dirty="0" smtClean="0"/>
              <a:t>4см</a:t>
            </a:r>
            <a:r>
              <a:rPr lang="en-US" sz="1600" dirty="0" smtClean="0"/>
              <a:t>    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11,2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№8</a:t>
            </a:r>
            <a:r>
              <a:rPr lang="en-US" sz="1600" dirty="0" smtClean="0"/>
              <a:t> d= </a:t>
            </a:r>
            <a:r>
              <a:rPr lang="ru-RU" sz="1600" dirty="0" smtClean="0"/>
              <a:t>3,2см</a:t>
            </a:r>
            <a:r>
              <a:rPr lang="en-US" sz="1600" dirty="0" smtClean="0"/>
              <a:t>    H=</a:t>
            </a:r>
            <a:r>
              <a:rPr lang="ru-RU" sz="1600" dirty="0" smtClean="0"/>
              <a:t>3,9см</a:t>
            </a:r>
            <a:r>
              <a:rPr lang="en-US" sz="1600" dirty="0" smtClean="0"/>
              <a:t> 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12,48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№9</a:t>
            </a:r>
            <a:r>
              <a:rPr lang="en-US" sz="1600" dirty="0" smtClean="0"/>
              <a:t> d= </a:t>
            </a:r>
            <a:r>
              <a:rPr lang="ru-RU" sz="1600" dirty="0" smtClean="0"/>
              <a:t>2,7см</a:t>
            </a:r>
            <a:r>
              <a:rPr lang="en-US" sz="1600" dirty="0" smtClean="0"/>
              <a:t>    H=</a:t>
            </a:r>
            <a:r>
              <a:rPr lang="ru-RU" sz="1600" dirty="0" smtClean="0"/>
              <a:t> 8,2см</a:t>
            </a:r>
            <a:r>
              <a:rPr lang="en-US" sz="1600" dirty="0" smtClean="0"/>
              <a:t>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22,14</a:t>
            </a:r>
            <a:r>
              <a:rPr lang="el-GR" sz="1600" dirty="0" smtClean="0"/>
              <a:t>π</a:t>
            </a:r>
            <a:r>
              <a:rPr lang="ru-RU" sz="1600" dirty="0" smtClean="0"/>
              <a:t>кв.см </a:t>
            </a:r>
          </a:p>
          <a:p>
            <a:pPr>
              <a:buNone/>
            </a:pPr>
            <a:r>
              <a:rPr lang="ru-RU" sz="1600" dirty="0" smtClean="0"/>
              <a:t>№10</a:t>
            </a:r>
            <a:r>
              <a:rPr lang="en-US" sz="1600" dirty="0" smtClean="0"/>
              <a:t> d=</a:t>
            </a:r>
            <a:r>
              <a:rPr lang="ru-RU" sz="1600" dirty="0" smtClean="0"/>
              <a:t> 2,6см</a:t>
            </a:r>
            <a:r>
              <a:rPr lang="en-US" sz="1600" dirty="0" smtClean="0"/>
              <a:t>  H=</a:t>
            </a:r>
            <a:r>
              <a:rPr lang="ru-RU" sz="1600" dirty="0" smtClean="0"/>
              <a:t>5,8см</a:t>
            </a:r>
            <a:r>
              <a:rPr lang="en-US" sz="1600" dirty="0" smtClean="0"/>
              <a:t>    S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15,08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№12</a:t>
            </a:r>
            <a:r>
              <a:rPr lang="en-US" sz="1600" dirty="0" smtClean="0"/>
              <a:t> d=</a:t>
            </a:r>
            <a:r>
              <a:rPr lang="ru-RU" sz="1600" dirty="0" smtClean="0"/>
              <a:t> 2,7см</a:t>
            </a:r>
            <a:r>
              <a:rPr lang="en-US" sz="1600" dirty="0" smtClean="0"/>
              <a:t>  H= </a:t>
            </a:r>
            <a:r>
              <a:rPr lang="ru-RU" sz="1600" dirty="0" smtClean="0"/>
              <a:t>4,6см</a:t>
            </a:r>
            <a:r>
              <a:rPr lang="en-US" sz="1600" dirty="0" smtClean="0"/>
              <a:t>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бок=</a:t>
            </a:r>
            <a:r>
              <a:rPr lang="ru-RU" sz="1600" dirty="0" smtClean="0"/>
              <a:t>  12,42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645025" y="2071678"/>
            <a:ext cx="4041775" cy="40544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№13  </a:t>
            </a:r>
            <a:r>
              <a:rPr lang="en-US" sz="1600" dirty="0" smtClean="0"/>
              <a:t>d=</a:t>
            </a:r>
            <a:r>
              <a:rPr lang="ru-RU" sz="1600" dirty="0" smtClean="0"/>
              <a:t> 2,7см</a:t>
            </a:r>
            <a:r>
              <a:rPr lang="en-US" sz="1600" dirty="0" smtClean="0"/>
              <a:t>   H=</a:t>
            </a:r>
            <a:r>
              <a:rPr lang="ru-RU" sz="1600" dirty="0" smtClean="0"/>
              <a:t> 3,6см</a:t>
            </a:r>
            <a:r>
              <a:rPr lang="en-US" sz="1600" dirty="0" smtClean="0"/>
              <a:t>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9,72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№14   </a:t>
            </a:r>
            <a:r>
              <a:rPr lang="en-US" sz="1600" dirty="0" smtClean="0"/>
              <a:t>d=</a:t>
            </a:r>
            <a:r>
              <a:rPr lang="ru-RU" sz="1600" dirty="0" smtClean="0"/>
              <a:t> 2,8см</a:t>
            </a:r>
            <a:r>
              <a:rPr lang="en-US" sz="1600" dirty="0" smtClean="0"/>
              <a:t> H=</a:t>
            </a:r>
            <a:r>
              <a:rPr lang="ru-RU" sz="1600" dirty="0" smtClean="0"/>
              <a:t> 5,8см </a:t>
            </a:r>
            <a:r>
              <a:rPr lang="en-US" sz="1600" dirty="0" smtClean="0"/>
              <a:t>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16,24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№15  </a:t>
            </a:r>
            <a:r>
              <a:rPr lang="en-US" sz="1600" dirty="0" smtClean="0"/>
              <a:t>d=</a:t>
            </a:r>
            <a:r>
              <a:rPr lang="ru-RU" sz="1600" dirty="0" smtClean="0"/>
              <a:t> 2,8см</a:t>
            </a:r>
            <a:r>
              <a:rPr lang="en-US" sz="1600" dirty="0" smtClean="0"/>
              <a:t>   H=</a:t>
            </a:r>
            <a:r>
              <a:rPr lang="ru-RU" sz="1600" dirty="0" smtClean="0"/>
              <a:t> 4,5см</a:t>
            </a:r>
            <a:r>
              <a:rPr lang="en-US" sz="1600" dirty="0" smtClean="0"/>
              <a:t>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12,6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№16</a:t>
            </a:r>
            <a:r>
              <a:rPr lang="en-US" sz="1600" dirty="0" smtClean="0"/>
              <a:t> d=</a:t>
            </a:r>
            <a:r>
              <a:rPr lang="ru-RU" sz="1600" dirty="0" smtClean="0"/>
              <a:t> 2,7см</a:t>
            </a:r>
            <a:r>
              <a:rPr lang="en-US" sz="1600" dirty="0" smtClean="0"/>
              <a:t>    H=</a:t>
            </a:r>
            <a:r>
              <a:rPr lang="ru-RU" sz="1600" dirty="0" smtClean="0"/>
              <a:t> 10см</a:t>
            </a:r>
            <a:r>
              <a:rPr lang="en-US" sz="1600" dirty="0" smtClean="0"/>
              <a:t>  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27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№17</a:t>
            </a:r>
            <a:r>
              <a:rPr lang="en-US" sz="1600" dirty="0" smtClean="0"/>
              <a:t> d=</a:t>
            </a:r>
            <a:r>
              <a:rPr lang="ru-RU" sz="1600" dirty="0" smtClean="0"/>
              <a:t>2,6см</a:t>
            </a:r>
            <a:r>
              <a:rPr lang="en-US" sz="1600" dirty="0" smtClean="0"/>
              <a:t>    </a:t>
            </a:r>
            <a:r>
              <a:rPr lang="ru-RU" sz="1600" dirty="0" smtClean="0"/>
              <a:t> </a:t>
            </a:r>
            <a:r>
              <a:rPr lang="en-US" sz="1600" dirty="0" smtClean="0"/>
              <a:t>H=</a:t>
            </a:r>
            <a:r>
              <a:rPr lang="ru-RU" sz="1600" dirty="0" smtClean="0"/>
              <a:t> 5см</a:t>
            </a:r>
            <a:r>
              <a:rPr lang="en-US" sz="1600" dirty="0" smtClean="0"/>
              <a:t>    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13</a:t>
            </a:r>
            <a:r>
              <a:rPr lang="el-GR" sz="1600" dirty="0" smtClean="0"/>
              <a:t>π</a:t>
            </a:r>
            <a:r>
              <a:rPr lang="ru-RU" sz="1600" dirty="0" smtClean="0"/>
              <a:t>кв.см </a:t>
            </a:r>
          </a:p>
          <a:p>
            <a:pPr>
              <a:buNone/>
            </a:pPr>
            <a:r>
              <a:rPr lang="ru-RU" sz="1600" dirty="0" smtClean="0"/>
              <a:t>№18</a:t>
            </a:r>
            <a:r>
              <a:rPr lang="en-US" sz="1600" dirty="0" smtClean="0"/>
              <a:t> d=</a:t>
            </a:r>
            <a:r>
              <a:rPr lang="ru-RU" sz="1600" dirty="0" smtClean="0"/>
              <a:t>2,8см</a:t>
            </a:r>
            <a:r>
              <a:rPr lang="en-US" sz="1600" dirty="0" smtClean="0"/>
              <a:t>   H=</a:t>
            </a:r>
            <a:r>
              <a:rPr lang="ru-RU" sz="1600" dirty="0" smtClean="0"/>
              <a:t> 5,7см</a:t>
            </a:r>
            <a:r>
              <a:rPr lang="en-US" sz="1600" dirty="0" smtClean="0"/>
              <a:t>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15,96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№19</a:t>
            </a:r>
            <a:r>
              <a:rPr lang="en-US" sz="1600" dirty="0" smtClean="0"/>
              <a:t> d=</a:t>
            </a:r>
            <a:r>
              <a:rPr lang="ru-RU" sz="1600" dirty="0" smtClean="0"/>
              <a:t> 2,7см</a:t>
            </a:r>
            <a:r>
              <a:rPr lang="en-US" sz="1600" dirty="0" smtClean="0"/>
              <a:t>  H=</a:t>
            </a:r>
            <a:r>
              <a:rPr lang="ru-RU" sz="1600" dirty="0" smtClean="0"/>
              <a:t> 5,9см</a:t>
            </a:r>
            <a:r>
              <a:rPr lang="en-US" sz="1600" dirty="0" smtClean="0"/>
              <a:t>   S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15,93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№20</a:t>
            </a:r>
            <a:r>
              <a:rPr lang="en-US" sz="1600" dirty="0" smtClean="0"/>
              <a:t> d= </a:t>
            </a:r>
            <a:r>
              <a:rPr lang="ru-RU" sz="1600" dirty="0" smtClean="0"/>
              <a:t>2,6см</a:t>
            </a:r>
            <a:r>
              <a:rPr lang="en-US" sz="1600" dirty="0" smtClean="0"/>
              <a:t>    H= </a:t>
            </a:r>
            <a:r>
              <a:rPr lang="ru-RU" sz="1600" dirty="0" smtClean="0"/>
              <a:t>6см</a:t>
            </a:r>
            <a:r>
              <a:rPr lang="en-US" sz="1600" dirty="0" smtClean="0"/>
              <a:t>      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15,6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№21</a:t>
            </a:r>
            <a:r>
              <a:rPr lang="en-US" sz="1600" dirty="0" smtClean="0"/>
              <a:t> d=</a:t>
            </a:r>
            <a:r>
              <a:rPr lang="ru-RU" sz="1600" dirty="0" smtClean="0"/>
              <a:t> 2,7см</a:t>
            </a:r>
            <a:r>
              <a:rPr lang="en-US" sz="1600" dirty="0" smtClean="0"/>
              <a:t>    H= </a:t>
            </a:r>
            <a:r>
              <a:rPr lang="ru-RU" sz="1600" dirty="0" smtClean="0"/>
              <a:t>4см</a:t>
            </a:r>
            <a:r>
              <a:rPr lang="en-US" sz="1600" dirty="0" smtClean="0"/>
              <a:t>     </a:t>
            </a:r>
            <a:r>
              <a:rPr lang="ru-RU" sz="1600" dirty="0" smtClean="0"/>
              <a:t> </a:t>
            </a:r>
            <a:r>
              <a:rPr lang="en-US" sz="1600" dirty="0" smtClean="0"/>
              <a:t>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10,8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№22</a:t>
            </a:r>
            <a:r>
              <a:rPr lang="en-US" sz="1600" dirty="0" smtClean="0"/>
              <a:t> d=</a:t>
            </a:r>
            <a:r>
              <a:rPr lang="ru-RU" sz="1600" dirty="0" smtClean="0"/>
              <a:t> 2,7см</a:t>
            </a:r>
            <a:r>
              <a:rPr lang="en-US" sz="1600" dirty="0" smtClean="0"/>
              <a:t>  H= </a:t>
            </a:r>
            <a:r>
              <a:rPr lang="ru-RU" sz="1600" dirty="0" smtClean="0"/>
              <a:t>5,1см</a:t>
            </a:r>
            <a:r>
              <a:rPr lang="en-US" sz="1600" dirty="0" smtClean="0"/>
              <a:t> </a:t>
            </a:r>
            <a:r>
              <a:rPr lang="ru-RU" sz="1600" dirty="0" smtClean="0"/>
              <a:t> </a:t>
            </a:r>
            <a:r>
              <a:rPr lang="en-US" sz="1600" dirty="0" smtClean="0"/>
              <a:t>S</a:t>
            </a:r>
            <a:r>
              <a:rPr lang="ru-RU" sz="1600" dirty="0" smtClean="0"/>
              <a:t> </a:t>
            </a:r>
            <a:r>
              <a:rPr lang="ru-RU" sz="1600" dirty="0" err="1" smtClean="0"/>
              <a:t>бок.=</a:t>
            </a:r>
            <a:r>
              <a:rPr lang="ru-RU" sz="1600" dirty="0" smtClean="0"/>
              <a:t> 13,77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pPr>
              <a:buNone/>
            </a:pPr>
            <a:r>
              <a:rPr lang="ru-RU" sz="1600" dirty="0" smtClean="0"/>
              <a:t>№25</a:t>
            </a:r>
            <a:r>
              <a:rPr lang="en-US" sz="1600" dirty="0" smtClean="0"/>
              <a:t> d=</a:t>
            </a:r>
            <a:r>
              <a:rPr lang="ru-RU" sz="1600" dirty="0" smtClean="0"/>
              <a:t> 2.7см</a:t>
            </a:r>
            <a:r>
              <a:rPr lang="en-US" sz="1600" dirty="0" smtClean="0"/>
              <a:t>   H=</a:t>
            </a:r>
            <a:r>
              <a:rPr lang="ru-RU" sz="1600" dirty="0" smtClean="0"/>
              <a:t> 3,5см</a:t>
            </a:r>
            <a:r>
              <a:rPr lang="en-US" sz="1600" dirty="0" smtClean="0"/>
              <a:t>    S</a:t>
            </a:r>
            <a:r>
              <a:rPr lang="ru-RU" sz="1600" dirty="0" smtClean="0"/>
              <a:t> бок.=9,45</a:t>
            </a:r>
            <a:r>
              <a:rPr lang="el-GR" sz="1600" dirty="0" smtClean="0"/>
              <a:t>π</a:t>
            </a:r>
            <a:r>
              <a:rPr lang="ru-RU" sz="1600" dirty="0" smtClean="0"/>
              <a:t>кв.см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85725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Критерий оценки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371600" y="1571612"/>
            <a:ext cx="6400800" cy="4067188"/>
          </a:xfrm>
        </p:spPr>
        <p:txBody>
          <a:bodyPr/>
          <a:lstStyle/>
          <a:p>
            <a:pPr algn="l"/>
            <a:r>
              <a:rPr lang="ru-RU" sz="4800" dirty="0" smtClean="0">
                <a:solidFill>
                  <a:schemeClr val="tx1"/>
                </a:solidFill>
              </a:rPr>
              <a:t>«5»- 11 и более баллов</a:t>
            </a:r>
          </a:p>
          <a:p>
            <a:pPr algn="l"/>
            <a:r>
              <a:rPr lang="ru-RU" sz="4800" dirty="0" smtClean="0">
                <a:solidFill>
                  <a:schemeClr val="tx1"/>
                </a:solidFill>
              </a:rPr>
              <a:t>«4» – 8-10 баллов</a:t>
            </a:r>
          </a:p>
          <a:p>
            <a:pPr algn="l"/>
            <a:r>
              <a:rPr lang="ru-RU" sz="4800" dirty="0" smtClean="0">
                <a:solidFill>
                  <a:schemeClr val="tx1"/>
                </a:solidFill>
              </a:rPr>
              <a:t>«3» – 5-7 баллов</a:t>
            </a:r>
          </a:p>
          <a:p>
            <a:pPr algn="l"/>
            <a:r>
              <a:rPr lang="ru-RU" sz="4800" dirty="0" smtClean="0">
                <a:solidFill>
                  <a:schemeClr val="tx1"/>
                </a:solidFill>
              </a:rPr>
              <a:t>«2» – менее 5 баллов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929198"/>
            <a:ext cx="2000264" cy="1843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1071569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57290" y="2071678"/>
            <a:ext cx="6415110" cy="3929090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Решить </a:t>
            </a:r>
            <a:r>
              <a:rPr lang="ru-RU" sz="2000" dirty="0" smtClean="0">
                <a:solidFill>
                  <a:schemeClr val="tx1"/>
                </a:solidFill>
              </a:rPr>
              <a:t>задачу №43 на стр.131 учебника « Геометрия» 10-11кл.под ред. Погорелова А.В.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Помните!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186766" cy="4697427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«Математикой нужно заниматься не ради её приложения, а во имя той духовной прибыли, которая связана с ней»</a:t>
            </a:r>
          </a:p>
          <a:p>
            <a:r>
              <a:rPr lang="ru-RU" sz="4000" dirty="0" smtClean="0">
                <a:solidFill>
                  <a:srgbClr val="C00000"/>
                </a:solidFill>
              </a:rPr>
              <a:t>                     Платон         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4" name="Picture 12" descr="площ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8049" y="4286256"/>
            <a:ext cx="3636818" cy="2138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378</Words>
  <Application>Microsoft Office PowerPoint</Application>
  <PresentationFormat>Экран 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Практическая работа  ( самопроверка)</vt:lpstr>
      <vt:lpstr>Критерий оценки</vt:lpstr>
      <vt:lpstr>Домашнее задание</vt:lpstr>
      <vt:lpstr>Помните!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Анатолий</cp:lastModifiedBy>
  <cp:revision>17</cp:revision>
  <dcterms:created xsi:type="dcterms:W3CDTF">2014-02-10T07:04:21Z</dcterms:created>
  <dcterms:modified xsi:type="dcterms:W3CDTF">2001-12-31T21:31:58Z</dcterms:modified>
</cp:coreProperties>
</file>