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w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348880"/>
            <a:ext cx="8305800" cy="28803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76672"/>
            <a:ext cx="8305800" cy="1440160"/>
          </a:xfrm>
        </p:spPr>
        <p:txBody>
          <a:bodyPr/>
          <a:lstStyle/>
          <a:p>
            <a:r>
              <a:rPr lang="ru-RU" sz="3600" dirty="0" smtClean="0"/>
              <a:t>Цилиндры и конусы в моей профессии..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74" y="2060848"/>
            <a:ext cx="842493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405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Цилиндры и конусы встречаются не только в нашей повседневной жизни, но так же и на промышленных предприятиях.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3062833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4176464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59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К примеру все колонны выполнены в форме цилиндров.</a:t>
            </a:r>
            <a:br>
              <a:rPr lang="ru-RU" sz="2400" dirty="0" smtClean="0"/>
            </a:br>
            <a:r>
              <a:rPr lang="ru-RU" sz="2400" dirty="0" smtClean="0"/>
              <a:t>Это позволяет расположить внутри них </a:t>
            </a:r>
            <a:r>
              <a:rPr lang="ru-RU" sz="2400" dirty="0" err="1" smtClean="0"/>
              <a:t>колпачковые</a:t>
            </a:r>
            <a:r>
              <a:rPr lang="ru-RU" sz="2400" dirty="0" smtClean="0"/>
              <a:t> тарелки, на которых происходят реакции.</a:t>
            </a: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1"/>
            <a:ext cx="540060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5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Факел же изготавливают в виде конуса, для того чтобы отходящие газы беспрепятственно выходили.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88032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253" y="2132856"/>
            <a:ext cx="503143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59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88640"/>
            <a:ext cx="8381260" cy="1800199"/>
          </a:xfrm>
        </p:spPr>
        <p:txBody>
          <a:bodyPr/>
          <a:lstStyle/>
          <a:p>
            <a:r>
              <a:rPr lang="ru-RU" sz="2800" dirty="0" smtClean="0"/>
              <a:t>Так же цилиндр в моей профессии можно встретить в поршневом насосе 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38437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3846562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09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поршневом компрессоре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482453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96952"/>
            <a:ext cx="3294163" cy="24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6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 теплообменнике</a:t>
            </a: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12" y="1412776"/>
            <a:ext cx="4953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09120"/>
            <a:ext cx="496855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31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</TotalTime>
  <Words>66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Бумажная</vt:lpstr>
      <vt:lpstr>Открытая</vt:lpstr>
      <vt:lpstr>Городская</vt:lpstr>
      <vt:lpstr>Поток</vt:lpstr>
      <vt:lpstr>Сетка</vt:lpstr>
      <vt:lpstr>Urban Pop</vt:lpstr>
      <vt:lpstr>Твердый переплет</vt:lpstr>
      <vt:lpstr>Цилиндры и конусы в моей профессии..</vt:lpstr>
      <vt:lpstr>Цилиндры и конусы встречаются не только в нашей повседневной жизни, но так же и на промышленных предприятиях.</vt:lpstr>
      <vt:lpstr>К примеру все колонны выполнены в форме цилиндров. Это позволяет расположить внутри них колпачковые тарелки, на которых происходят реакции.</vt:lpstr>
      <vt:lpstr>Факел же изготавливают в виде конуса, для того чтобы отходящие газы беспрепятственно выходили.</vt:lpstr>
      <vt:lpstr>Так же цилиндр в моей профессии можно встретить в поршневом насосе </vt:lpstr>
      <vt:lpstr>В поршневом компрессоре</vt:lpstr>
      <vt:lpstr>В теплообменнике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Цилиндры и конусы в моей профессии..</dc:title>
  <dc:creator>Позитроника</dc:creator>
  <cp:lastModifiedBy>Позитроника</cp:lastModifiedBy>
  <cp:revision>6</cp:revision>
  <dcterms:created xsi:type="dcterms:W3CDTF">2014-05-16T11:28:29Z</dcterms:created>
  <dcterms:modified xsi:type="dcterms:W3CDTF">2014-05-16T18:29:37Z</dcterms:modified>
</cp:coreProperties>
</file>